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 id="2147483690" r:id="rId2"/>
    <p:sldMasterId id="2147483703" r:id="rId3"/>
    <p:sldMasterId id="2147483669" r:id="rId4"/>
  </p:sldMasterIdLst>
  <p:notesMasterIdLst>
    <p:notesMasterId r:id="rId19"/>
  </p:notesMasterIdLst>
  <p:sldIdLst>
    <p:sldId id="2076137693" r:id="rId5"/>
    <p:sldId id="2076138993" r:id="rId6"/>
    <p:sldId id="1000729" r:id="rId7"/>
    <p:sldId id="2076137684" r:id="rId8"/>
    <p:sldId id="2076137660" r:id="rId9"/>
    <p:sldId id="2076137655" r:id="rId10"/>
    <p:sldId id="2076137691" r:id="rId11"/>
    <p:sldId id="2076137662" r:id="rId12"/>
    <p:sldId id="2076137659" r:id="rId13"/>
    <p:sldId id="2076137658" r:id="rId14"/>
    <p:sldId id="2076137656" r:id="rId15"/>
    <p:sldId id="2076137661" r:id="rId16"/>
    <p:sldId id="2076137657" r:id="rId17"/>
    <p:sldId id="1000680" r:id="rId1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Chen" initials="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DAFF"/>
    <a:srgbClr val="00B0F0"/>
    <a:srgbClr val="0F63C0"/>
    <a:srgbClr val="113643"/>
    <a:srgbClr val="66FFFF"/>
    <a:srgbClr val="FFFFFF"/>
    <a:srgbClr val="000099"/>
    <a:srgbClr val="014B9D"/>
    <a:srgbClr val="FFCC00"/>
    <a:srgbClr val="EEC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5313" autoAdjust="0"/>
  </p:normalViewPr>
  <p:slideViewPr>
    <p:cSldViewPr snapToGrid="0">
      <p:cViewPr varScale="1">
        <p:scale>
          <a:sx n="105" d="100"/>
          <a:sy n="105" d="100"/>
        </p:scale>
        <p:origin x="576" y="96"/>
      </p:cViewPr>
      <p:guideLst>
        <p:guide orient="horz" pos="4320"/>
        <p:guide pos="3840"/>
      </p:guideLst>
    </p:cSldViewPr>
  </p:slideViewPr>
  <p:outlineViewPr>
    <p:cViewPr>
      <p:scale>
        <a:sx n="33" d="100"/>
        <a:sy n="33" d="100"/>
      </p:scale>
      <p:origin x="0" y="-168"/>
    </p:cViewPr>
  </p:outlineViewPr>
  <p:notesTextViewPr>
    <p:cViewPr>
      <p:scale>
        <a:sx n="3" d="2"/>
        <a:sy n="3" d="2"/>
      </p:scale>
      <p:origin x="0" y="0"/>
    </p:cViewPr>
  </p:notesTextViewPr>
  <p:sorterViewPr>
    <p:cViewPr varScale="1">
      <p:scale>
        <a:sx n="100" d="100"/>
        <a:sy n="100" d="100"/>
      </p:scale>
      <p:origin x="0" y="-82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DEFDA-1D2F-4C39-930B-1932BDD71057}" type="datetimeFigureOut">
              <a:rPr lang="zh-TW" altLang="en-US" smtClean="0"/>
              <a:t>2024/5/9</a:t>
            </a:fld>
            <a:endParaRPr lang="zh-TW" altLang="en-US" dirty="0"/>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ED443-4BF1-4784-B1E9-876216484BD4}" type="slidenum">
              <a:rPr lang="zh-TW" altLang="en-US" smtClean="0"/>
              <a:t>‹#›</a:t>
            </a:fld>
            <a:endParaRPr lang="zh-TW" altLang="en-US" dirty="0"/>
          </a:p>
        </p:txBody>
      </p:sp>
    </p:spTree>
    <p:extLst>
      <p:ext uri="{BB962C8B-B14F-4D97-AF65-F5344CB8AC3E}">
        <p14:creationId xmlns:p14="http://schemas.microsoft.com/office/powerpoint/2010/main" val="1545397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1</a:t>
            </a:fld>
            <a:endParaRPr lang="zh-TW" altLang="en-US" dirty="0"/>
          </a:p>
        </p:txBody>
      </p:sp>
    </p:spTree>
    <p:extLst>
      <p:ext uri="{BB962C8B-B14F-4D97-AF65-F5344CB8AC3E}">
        <p14:creationId xmlns:p14="http://schemas.microsoft.com/office/powerpoint/2010/main" val="298912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4</a:t>
            </a:fld>
            <a:endParaRPr lang="zh-TW" altLang="en-US" dirty="0"/>
          </a:p>
        </p:txBody>
      </p:sp>
    </p:spTree>
    <p:extLst>
      <p:ext uri="{BB962C8B-B14F-4D97-AF65-F5344CB8AC3E}">
        <p14:creationId xmlns:p14="http://schemas.microsoft.com/office/powerpoint/2010/main" val="402619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5</a:t>
            </a:fld>
            <a:endParaRPr lang="zh-TW" altLang="en-US" dirty="0"/>
          </a:p>
        </p:txBody>
      </p:sp>
    </p:spTree>
    <p:extLst>
      <p:ext uri="{BB962C8B-B14F-4D97-AF65-F5344CB8AC3E}">
        <p14:creationId xmlns:p14="http://schemas.microsoft.com/office/powerpoint/2010/main" val="96333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7</a:t>
            </a:fld>
            <a:endParaRPr lang="zh-TW" altLang="en-US" dirty="0"/>
          </a:p>
        </p:txBody>
      </p:sp>
    </p:spTree>
    <p:extLst>
      <p:ext uri="{BB962C8B-B14F-4D97-AF65-F5344CB8AC3E}">
        <p14:creationId xmlns:p14="http://schemas.microsoft.com/office/powerpoint/2010/main" val="352256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10</a:t>
            </a:fld>
            <a:endParaRPr lang="zh-TW" altLang="en-US" dirty="0"/>
          </a:p>
        </p:txBody>
      </p:sp>
    </p:spTree>
    <p:extLst>
      <p:ext uri="{BB962C8B-B14F-4D97-AF65-F5344CB8AC3E}">
        <p14:creationId xmlns:p14="http://schemas.microsoft.com/office/powerpoint/2010/main" val="358004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11</a:t>
            </a:fld>
            <a:endParaRPr lang="zh-TW" altLang="en-US" dirty="0"/>
          </a:p>
        </p:txBody>
      </p:sp>
    </p:spTree>
    <p:extLst>
      <p:ext uri="{BB962C8B-B14F-4D97-AF65-F5344CB8AC3E}">
        <p14:creationId xmlns:p14="http://schemas.microsoft.com/office/powerpoint/2010/main" val="35920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12</a:t>
            </a:fld>
            <a:endParaRPr lang="zh-TW" altLang="en-US" dirty="0"/>
          </a:p>
        </p:txBody>
      </p:sp>
    </p:spTree>
    <p:extLst>
      <p:ext uri="{BB962C8B-B14F-4D97-AF65-F5344CB8AC3E}">
        <p14:creationId xmlns:p14="http://schemas.microsoft.com/office/powerpoint/2010/main" val="22018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1ED443-4BF1-4784-B1E9-876216484BD4}" type="slidenum">
              <a:rPr lang="zh-TW" altLang="en-US" smtClean="0"/>
              <a:t>13</a:t>
            </a:fld>
            <a:endParaRPr lang="zh-TW" altLang="en-US" dirty="0"/>
          </a:p>
        </p:txBody>
      </p:sp>
    </p:spTree>
    <p:extLst>
      <p:ext uri="{BB962C8B-B14F-4D97-AF65-F5344CB8AC3E}">
        <p14:creationId xmlns:p14="http://schemas.microsoft.com/office/powerpoint/2010/main" val="1934457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ED443-4BF1-4784-B1E9-876216484BD4}"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35101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fidential]封面">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7083893D-4560-431E-A33F-C5B61DDA0D74}"/>
              </a:ext>
            </a:extLst>
          </p:cNvPr>
          <p:cNvSpPr txBox="1"/>
          <p:nvPr userDrawn="1"/>
        </p:nvSpPr>
        <p:spPr>
          <a:xfrm>
            <a:off x="9633773" y="5870755"/>
            <a:ext cx="2194433" cy="492443"/>
          </a:xfrm>
          <a:prstGeom prst="rect">
            <a:avLst/>
          </a:prstGeom>
          <a:solidFill>
            <a:schemeClr val="tx1">
              <a:lumMod val="95000"/>
              <a:lumOff val="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Confidential</a:t>
            </a:r>
            <a:endParaRPr lang="zh-TW" altLang="en-US" sz="26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副標題 4">
            <a:extLst>
              <a:ext uri="{FF2B5EF4-FFF2-40B4-BE49-F238E27FC236}">
                <a16:creationId xmlns:a16="http://schemas.microsoft.com/office/drawing/2014/main" id="{84992B01-1821-416E-8E81-7A2EE56DE858}"/>
              </a:ext>
            </a:extLst>
          </p:cNvPr>
          <p:cNvSpPr>
            <a:spLocks noGrp="1"/>
          </p:cNvSpPr>
          <p:nvPr>
            <p:ph type="subTitle" idx="1"/>
          </p:nvPr>
        </p:nvSpPr>
        <p:spPr>
          <a:xfrm>
            <a:off x="6145161" y="4013905"/>
            <a:ext cx="5683045" cy="413184"/>
          </a:xfrm>
          <a:prstGeom prst="rect">
            <a:avLst/>
          </a:prstGeom>
        </p:spPr>
        <p:txBody>
          <a:bodyPr/>
          <a:lstStyle>
            <a:lvl1pPr marL="0" indent="0">
              <a:buNone/>
              <a:defRPr sz="2000"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sp>
        <p:nvSpPr>
          <p:cNvPr id="6" name="標題 3">
            <a:extLst>
              <a:ext uri="{FF2B5EF4-FFF2-40B4-BE49-F238E27FC236}">
                <a16:creationId xmlns:a16="http://schemas.microsoft.com/office/drawing/2014/main" id="{630182DF-8CA2-4A92-95D7-8C67AC8A04E0}"/>
              </a:ext>
            </a:extLst>
          </p:cNvPr>
          <p:cNvSpPr>
            <a:spLocks noGrp="1"/>
          </p:cNvSpPr>
          <p:nvPr>
            <p:ph type="ctrTitle"/>
          </p:nvPr>
        </p:nvSpPr>
        <p:spPr>
          <a:xfrm>
            <a:off x="6145161" y="2434493"/>
            <a:ext cx="5683045" cy="994507"/>
          </a:xfrm>
          <a:prstGeom prst="rect">
            <a:avLst/>
          </a:prstGeom>
        </p:spPr>
        <p:txBody>
          <a:bodyPr/>
          <a:lstStyle>
            <a:lvl1pPr>
              <a:defRPr sz="3600" b="1"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cxnSp>
        <p:nvCxnSpPr>
          <p:cNvPr id="7" name="直線接點 6">
            <a:extLst>
              <a:ext uri="{FF2B5EF4-FFF2-40B4-BE49-F238E27FC236}">
                <a16:creationId xmlns:a16="http://schemas.microsoft.com/office/drawing/2014/main" id="{1060453E-C289-A8A3-29FC-0EDC2E599AEF}"/>
              </a:ext>
            </a:extLst>
          </p:cNvPr>
          <p:cNvCxnSpPr>
            <a:cxnSpLocks/>
          </p:cNvCxnSpPr>
          <p:nvPr userDrawn="1"/>
        </p:nvCxnSpPr>
        <p:spPr>
          <a:xfrm>
            <a:off x="6145161" y="3824748"/>
            <a:ext cx="5683045" cy="0"/>
          </a:xfrm>
          <a:prstGeom prst="line">
            <a:avLst/>
          </a:prstGeom>
          <a:ln w="19050">
            <a:solidFill>
              <a:srgbClr val="C32B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677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fidential]內頁_單欄">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57B540D5-5189-4DA9-91D7-BC5604BB1129}"/>
              </a:ext>
            </a:extLst>
          </p:cNvPr>
          <p:cNvGrpSpPr/>
          <p:nvPr userDrawn="1"/>
        </p:nvGrpSpPr>
        <p:grpSpPr>
          <a:xfrm>
            <a:off x="-480741" y="693270"/>
            <a:ext cx="13039980" cy="5007461"/>
            <a:chOff x="-480741" y="693270"/>
            <a:chExt cx="13039980" cy="5007461"/>
          </a:xfrm>
        </p:grpSpPr>
        <p:grpSp>
          <p:nvGrpSpPr>
            <p:cNvPr id="8" name="群組 7">
              <a:extLst>
                <a:ext uri="{FF2B5EF4-FFF2-40B4-BE49-F238E27FC236}">
                  <a16:creationId xmlns:a16="http://schemas.microsoft.com/office/drawing/2014/main" id="{A1D29583-7BBD-4FF3-8E60-A598EEF6F904}"/>
                </a:ext>
              </a:extLst>
            </p:cNvPr>
            <p:cNvGrpSpPr/>
            <p:nvPr userDrawn="1"/>
          </p:nvGrpSpPr>
          <p:grpSpPr>
            <a:xfrm>
              <a:off x="3585155" y="693270"/>
              <a:ext cx="4908189" cy="5007461"/>
              <a:chOff x="2489966" y="836152"/>
              <a:chExt cx="4908189" cy="5007461"/>
            </a:xfrm>
          </p:grpSpPr>
          <p:sp>
            <p:nvSpPr>
              <p:cNvPr id="17" name="文字方塊 16">
                <a:extLst>
                  <a:ext uri="{FF2B5EF4-FFF2-40B4-BE49-F238E27FC236}">
                    <a16:creationId xmlns:a16="http://schemas.microsoft.com/office/drawing/2014/main" id="{80F8CFD5-F442-4B33-8583-2BE8B1B8A265}"/>
                  </a:ext>
                </a:extLst>
              </p:cNvPr>
              <p:cNvSpPr txBox="1"/>
              <p:nvPr userDrawn="1"/>
            </p:nvSpPr>
            <p:spPr>
              <a:xfrm rot="1609506">
                <a:off x="2489966" y="8361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8" name="文字方塊 17">
                <a:extLst>
                  <a:ext uri="{FF2B5EF4-FFF2-40B4-BE49-F238E27FC236}">
                    <a16:creationId xmlns:a16="http://schemas.microsoft.com/office/drawing/2014/main" id="{182A30B0-AEBF-4406-9AD6-3C4806A5AFF9}"/>
                  </a:ext>
                </a:extLst>
              </p:cNvPr>
              <p:cNvSpPr txBox="1"/>
              <p:nvPr userDrawn="1"/>
            </p:nvSpPr>
            <p:spPr>
              <a:xfrm rot="1609506">
                <a:off x="2489966" y="299639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9" name="文字方塊 18">
                <a:extLst>
                  <a:ext uri="{FF2B5EF4-FFF2-40B4-BE49-F238E27FC236}">
                    <a16:creationId xmlns:a16="http://schemas.microsoft.com/office/drawing/2014/main" id="{CE1E02F5-BAFE-4D4E-8DB7-C2CFF98641BF}"/>
                  </a:ext>
                </a:extLst>
              </p:cNvPr>
              <p:cNvSpPr txBox="1"/>
              <p:nvPr userDrawn="1"/>
            </p:nvSpPr>
            <p:spPr>
              <a:xfrm rot="1609506">
                <a:off x="2489966" y="501261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9" name="群組 8">
              <a:extLst>
                <a:ext uri="{FF2B5EF4-FFF2-40B4-BE49-F238E27FC236}">
                  <a16:creationId xmlns:a16="http://schemas.microsoft.com/office/drawing/2014/main" id="{7EF50D2A-E6DF-4C66-BF7E-8C7BBCEDD800}"/>
                </a:ext>
              </a:extLst>
            </p:cNvPr>
            <p:cNvGrpSpPr/>
            <p:nvPr userDrawn="1"/>
          </p:nvGrpSpPr>
          <p:grpSpPr>
            <a:xfrm>
              <a:off x="7651050" y="730408"/>
              <a:ext cx="4908189" cy="4933185"/>
              <a:chOff x="6879952" y="550388"/>
              <a:chExt cx="4908189" cy="4933185"/>
            </a:xfrm>
          </p:grpSpPr>
          <p:sp>
            <p:nvSpPr>
              <p:cNvPr id="14" name="文字方塊 13">
                <a:extLst>
                  <a:ext uri="{FF2B5EF4-FFF2-40B4-BE49-F238E27FC236}">
                    <a16:creationId xmlns:a16="http://schemas.microsoft.com/office/drawing/2014/main" id="{E46B0A5E-B795-42B1-ADE3-2565942D5460}"/>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5" name="文字方塊 14">
                <a:extLst>
                  <a:ext uri="{FF2B5EF4-FFF2-40B4-BE49-F238E27FC236}">
                    <a16:creationId xmlns:a16="http://schemas.microsoft.com/office/drawing/2014/main" id="{9872A0EF-644C-4959-AC4E-A41F202672C4}"/>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6" name="文字方塊 15">
                <a:extLst>
                  <a:ext uri="{FF2B5EF4-FFF2-40B4-BE49-F238E27FC236}">
                    <a16:creationId xmlns:a16="http://schemas.microsoft.com/office/drawing/2014/main" id="{24BE63A5-46FD-4CE8-84A2-29F5BA640934}"/>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10" name="群組 9">
              <a:extLst>
                <a:ext uri="{FF2B5EF4-FFF2-40B4-BE49-F238E27FC236}">
                  <a16:creationId xmlns:a16="http://schemas.microsoft.com/office/drawing/2014/main" id="{5CD6D77D-D2A2-4671-8A5D-6BE574FFFBE0}"/>
                </a:ext>
              </a:extLst>
            </p:cNvPr>
            <p:cNvGrpSpPr/>
            <p:nvPr userDrawn="1"/>
          </p:nvGrpSpPr>
          <p:grpSpPr>
            <a:xfrm>
              <a:off x="-480741" y="730408"/>
              <a:ext cx="4908189" cy="4933185"/>
              <a:chOff x="6879952" y="550388"/>
              <a:chExt cx="4908189" cy="4933185"/>
            </a:xfrm>
          </p:grpSpPr>
          <p:sp>
            <p:nvSpPr>
              <p:cNvPr id="11" name="文字方塊 10">
                <a:extLst>
                  <a:ext uri="{FF2B5EF4-FFF2-40B4-BE49-F238E27FC236}">
                    <a16:creationId xmlns:a16="http://schemas.microsoft.com/office/drawing/2014/main" id="{22AF3600-94DC-4F2B-BE67-FB44C9CB3E26}"/>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2" name="文字方塊 11">
                <a:extLst>
                  <a:ext uri="{FF2B5EF4-FFF2-40B4-BE49-F238E27FC236}">
                    <a16:creationId xmlns:a16="http://schemas.microsoft.com/office/drawing/2014/main" id="{F9AD203A-A978-43F5-86D2-60B6CCCEF512}"/>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3" name="文字方塊 12">
                <a:extLst>
                  <a:ext uri="{FF2B5EF4-FFF2-40B4-BE49-F238E27FC236}">
                    <a16:creationId xmlns:a16="http://schemas.microsoft.com/office/drawing/2014/main" id="{3FA9EBD3-51E3-4FFF-8F0F-BCF208422564}"/>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sp>
        <p:nvSpPr>
          <p:cNvPr id="3" name="投影片編號版面配置區 2">
            <a:extLst>
              <a:ext uri="{FF2B5EF4-FFF2-40B4-BE49-F238E27FC236}">
                <a16:creationId xmlns:a16="http://schemas.microsoft.com/office/drawing/2014/main" id="{9C53C04A-319B-4F3D-90BF-9A88529F5899}"/>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
        <p:nvSpPr>
          <p:cNvPr id="6" name="文字版面配置區 5">
            <a:extLst>
              <a:ext uri="{FF2B5EF4-FFF2-40B4-BE49-F238E27FC236}">
                <a16:creationId xmlns:a16="http://schemas.microsoft.com/office/drawing/2014/main" id="{BA94FFEC-6838-4073-AAE8-F74D97166BC8}"/>
              </a:ext>
            </a:extLst>
          </p:cNvPr>
          <p:cNvSpPr>
            <a:spLocks noGrp="1"/>
          </p:cNvSpPr>
          <p:nvPr>
            <p:ph type="body" sz="quarter" idx="15"/>
          </p:nvPr>
        </p:nvSpPr>
        <p:spPr>
          <a:xfrm>
            <a:off x="502412" y="1279341"/>
            <a:ext cx="11102400" cy="4913421"/>
          </a:xfrm>
          <a:prstGeom prst="rect">
            <a:avLst/>
          </a:prstGeom>
        </p:spPr>
        <p:txBody>
          <a:bodyPr/>
          <a:lstStyle>
            <a:lvl1pPr marL="0" indent="0">
              <a:lnSpc>
                <a:spcPts val="1800"/>
              </a:lnSpc>
              <a:buNone/>
              <a:defRPr sz="1600">
                <a:latin typeface="微軟正黑體" panose="020B0604030504040204" pitchFamily="34" charset="-120"/>
                <a:ea typeface="微軟正黑體" panose="020B0604030504040204" pitchFamily="34" charset="-120"/>
              </a:defRPr>
            </a:lvl1pPr>
            <a:lvl2pPr>
              <a:lnSpc>
                <a:spcPts val="1800"/>
              </a:lnSpc>
              <a:buFont typeface="微軟正黑體" panose="020B0604030504040204" pitchFamily="34" charset="-120"/>
              <a:buChar char="￭"/>
              <a:defRPr sz="1600">
                <a:latin typeface="微軟正黑體" panose="020B0604030504040204" pitchFamily="34" charset="-120"/>
                <a:ea typeface="微軟正黑體" panose="020B0604030504040204" pitchFamily="34" charset="-120"/>
              </a:defRPr>
            </a:lvl2pPr>
            <a:lvl3pPr>
              <a:lnSpc>
                <a:spcPts val="1800"/>
              </a:lnSpc>
              <a:defRPr sz="1600">
                <a:latin typeface="微軟正黑體" panose="020B0604030504040204" pitchFamily="34" charset="-120"/>
                <a:ea typeface="微軟正黑體" panose="020B0604030504040204" pitchFamily="34" charset="-120"/>
              </a:defRPr>
            </a:lvl3pPr>
            <a:lvl4pPr>
              <a:lnSpc>
                <a:spcPts val="1800"/>
              </a:lnSpc>
              <a:defRPr sz="1600">
                <a:latin typeface="微軟正黑體" panose="020B0604030504040204" pitchFamily="34" charset="-120"/>
                <a:ea typeface="微軟正黑體" panose="020B0604030504040204" pitchFamily="34" charset="-120"/>
              </a:defRPr>
            </a:lvl4pPr>
            <a:lvl5pPr>
              <a:lnSpc>
                <a:spcPts val="1800"/>
              </a:lnSpc>
              <a:defRPr sz="160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0" name="標題 1">
            <a:extLst>
              <a:ext uri="{FF2B5EF4-FFF2-40B4-BE49-F238E27FC236}">
                <a16:creationId xmlns:a16="http://schemas.microsoft.com/office/drawing/2014/main" id="{CF2F4E26-8100-4F49-BC29-671BDF55613B}"/>
              </a:ext>
            </a:extLst>
          </p:cNvPr>
          <p:cNvSpPr>
            <a:spLocks noGrp="1"/>
          </p:cNvSpPr>
          <p:nvPr>
            <p:ph type="title"/>
          </p:nvPr>
        </p:nvSpPr>
        <p:spPr>
          <a:xfrm>
            <a:off x="514444" y="481917"/>
            <a:ext cx="11102400" cy="532800"/>
          </a:xfrm>
          <a:prstGeom prst="rect">
            <a:avLst/>
          </a:prstGeom>
        </p:spPr>
        <p:txBody>
          <a:bodyPr lIns="68580" tIns="34290" rIns="68580" bIns="34290" anchor="ctr"/>
          <a:lstStyle>
            <a:lvl1pPr marL="0" indent="0">
              <a:defRPr lang="zh-TW" altLang="en-US" sz="1800" b="1" kern="1200" dirty="0">
                <a:solidFill>
                  <a:srgbClr val="F08501"/>
                </a:solidFill>
                <a:latin typeface="微軟正黑體" panose="020B0604030504040204" pitchFamily="34" charset="-120"/>
                <a:ea typeface="微軟正黑體" panose="020B0604030504040204" pitchFamily="34" charset="-120"/>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zh-TW" altLang="en-US" dirty="0"/>
              <a:t>按一下以編輯母片標題樣式</a:t>
            </a:r>
          </a:p>
        </p:txBody>
      </p:sp>
    </p:spTree>
    <p:extLst>
      <p:ext uri="{BB962C8B-B14F-4D97-AF65-F5344CB8AC3E}">
        <p14:creationId xmlns:p14="http://schemas.microsoft.com/office/powerpoint/2010/main" val="294721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fidential]內頁_單欄_浮水印">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9C53C04A-319B-4F3D-90BF-9A88529F5899}"/>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
        <p:nvSpPr>
          <p:cNvPr id="27" name="文字版面配置區 5">
            <a:extLst>
              <a:ext uri="{FF2B5EF4-FFF2-40B4-BE49-F238E27FC236}">
                <a16:creationId xmlns:a16="http://schemas.microsoft.com/office/drawing/2014/main" id="{E50C4BAF-9714-4C50-AB2C-425C9D4FAD83}"/>
              </a:ext>
            </a:extLst>
          </p:cNvPr>
          <p:cNvSpPr>
            <a:spLocks noGrp="1"/>
          </p:cNvSpPr>
          <p:nvPr>
            <p:ph type="body" sz="quarter" idx="15"/>
          </p:nvPr>
        </p:nvSpPr>
        <p:spPr>
          <a:xfrm>
            <a:off x="497821" y="1279341"/>
            <a:ext cx="11102400" cy="4944995"/>
          </a:xfrm>
          <a:prstGeom prst="rect">
            <a:avLst/>
          </a:prstGeom>
        </p:spPr>
        <p:txBody>
          <a:bodyPr/>
          <a:lstStyle>
            <a:lvl1pPr marL="0" indent="0">
              <a:lnSpc>
                <a:spcPts val="1800"/>
              </a:lnSpc>
              <a:buNone/>
              <a:defRPr sz="1600">
                <a:latin typeface="微軟正黑體" panose="020B0604030504040204" pitchFamily="34" charset="-120"/>
                <a:ea typeface="微軟正黑體" panose="020B0604030504040204" pitchFamily="34" charset="-120"/>
              </a:defRPr>
            </a:lvl1pPr>
            <a:lvl2pPr>
              <a:lnSpc>
                <a:spcPts val="1800"/>
              </a:lnSpc>
              <a:buFont typeface="微軟正黑體" panose="020B0604030504040204" pitchFamily="34" charset="-120"/>
              <a:buChar char="￭"/>
              <a:defRPr sz="1600">
                <a:latin typeface="微軟正黑體" panose="020B0604030504040204" pitchFamily="34" charset="-120"/>
                <a:ea typeface="微軟正黑體" panose="020B0604030504040204" pitchFamily="34" charset="-120"/>
              </a:defRPr>
            </a:lvl2pPr>
            <a:lvl3pPr>
              <a:lnSpc>
                <a:spcPts val="1800"/>
              </a:lnSpc>
              <a:defRPr sz="1600">
                <a:latin typeface="微軟正黑體" panose="020B0604030504040204" pitchFamily="34" charset="-120"/>
                <a:ea typeface="微軟正黑體" panose="020B0604030504040204" pitchFamily="34" charset="-120"/>
              </a:defRPr>
            </a:lvl3pPr>
            <a:lvl4pPr>
              <a:lnSpc>
                <a:spcPts val="1800"/>
              </a:lnSpc>
              <a:defRPr sz="1600">
                <a:latin typeface="微軟正黑體" panose="020B0604030504040204" pitchFamily="34" charset="-120"/>
                <a:ea typeface="微軟正黑體" panose="020B0604030504040204" pitchFamily="34" charset="-120"/>
              </a:defRPr>
            </a:lvl4pPr>
            <a:lvl5pPr>
              <a:lnSpc>
                <a:spcPts val="1800"/>
              </a:lnSpc>
              <a:defRPr sz="160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grpSp>
        <p:nvGrpSpPr>
          <p:cNvPr id="28" name="群組 27">
            <a:extLst>
              <a:ext uri="{FF2B5EF4-FFF2-40B4-BE49-F238E27FC236}">
                <a16:creationId xmlns:a16="http://schemas.microsoft.com/office/drawing/2014/main" id="{3126CFBF-B5E9-498C-AF0E-A2B991665F63}"/>
              </a:ext>
            </a:extLst>
          </p:cNvPr>
          <p:cNvGrpSpPr/>
          <p:nvPr userDrawn="1"/>
        </p:nvGrpSpPr>
        <p:grpSpPr>
          <a:xfrm>
            <a:off x="-480741" y="693270"/>
            <a:ext cx="13039980" cy="5007461"/>
            <a:chOff x="-480741" y="693270"/>
            <a:chExt cx="13039980" cy="5007461"/>
          </a:xfrm>
        </p:grpSpPr>
        <p:grpSp>
          <p:nvGrpSpPr>
            <p:cNvPr id="29" name="群組 28">
              <a:extLst>
                <a:ext uri="{FF2B5EF4-FFF2-40B4-BE49-F238E27FC236}">
                  <a16:creationId xmlns:a16="http://schemas.microsoft.com/office/drawing/2014/main" id="{F45A48A4-B3D2-4EBE-BF1F-7A9894E76758}"/>
                </a:ext>
              </a:extLst>
            </p:cNvPr>
            <p:cNvGrpSpPr/>
            <p:nvPr userDrawn="1"/>
          </p:nvGrpSpPr>
          <p:grpSpPr>
            <a:xfrm>
              <a:off x="3585155" y="693270"/>
              <a:ext cx="4908189" cy="5007461"/>
              <a:chOff x="2489966" y="836152"/>
              <a:chExt cx="4908189" cy="5007461"/>
            </a:xfrm>
          </p:grpSpPr>
          <p:sp>
            <p:nvSpPr>
              <p:cNvPr id="38" name="文字方塊 37">
                <a:extLst>
                  <a:ext uri="{FF2B5EF4-FFF2-40B4-BE49-F238E27FC236}">
                    <a16:creationId xmlns:a16="http://schemas.microsoft.com/office/drawing/2014/main" id="{BC142792-E135-4076-BB27-4EE3F42ACB25}"/>
                  </a:ext>
                </a:extLst>
              </p:cNvPr>
              <p:cNvSpPr txBox="1"/>
              <p:nvPr userDrawn="1"/>
            </p:nvSpPr>
            <p:spPr>
              <a:xfrm rot="1609506">
                <a:off x="2489966" y="8361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39" name="文字方塊 38">
                <a:extLst>
                  <a:ext uri="{FF2B5EF4-FFF2-40B4-BE49-F238E27FC236}">
                    <a16:creationId xmlns:a16="http://schemas.microsoft.com/office/drawing/2014/main" id="{EB78E484-32EB-4EE5-9C9F-C13A1085FCC9}"/>
                  </a:ext>
                </a:extLst>
              </p:cNvPr>
              <p:cNvSpPr txBox="1"/>
              <p:nvPr userDrawn="1"/>
            </p:nvSpPr>
            <p:spPr>
              <a:xfrm rot="1609506">
                <a:off x="2489966" y="299639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40" name="文字方塊 39">
                <a:extLst>
                  <a:ext uri="{FF2B5EF4-FFF2-40B4-BE49-F238E27FC236}">
                    <a16:creationId xmlns:a16="http://schemas.microsoft.com/office/drawing/2014/main" id="{16E44113-39C7-479D-B16D-AB6B1149E1E9}"/>
                  </a:ext>
                </a:extLst>
              </p:cNvPr>
              <p:cNvSpPr txBox="1"/>
              <p:nvPr userDrawn="1"/>
            </p:nvSpPr>
            <p:spPr>
              <a:xfrm rot="1609506">
                <a:off x="2489966" y="501261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30" name="群組 29">
              <a:extLst>
                <a:ext uri="{FF2B5EF4-FFF2-40B4-BE49-F238E27FC236}">
                  <a16:creationId xmlns:a16="http://schemas.microsoft.com/office/drawing/2014/main" id="{7832FAD7-B7FD-4CAA-93D5-4E58C4F7F602}"/>
                </a:ext>
              </a:extLst>
            </p:cNvPr>
            <p:cNvGrpSpPr/>
            <p:nvPr userDrawn="1"/>
          </p:nvGrpSpPr>
          <p:grpSpPr>
            <a:xfrm>
              <a:off x="7651050" y="730408"/>
              <a:ext cx="4908189" cy="4933185"/>
              <a:chOff x="6879952" y="550388"/>
              <a:chExt cx="4908189" cy="4933185"/>
            </a:xfrm>
          </p:grpSpPr>
          <p:sp>
            <p:nvSpPr>
              <p:cNvPr id="35" name="文字方塊 34">
                <a:extLst>
                  <a:ext uri="{FF2B5EF4-FFF2-40B4-BE49-F238E27FC236}">
                    <a16:creationId xmlns:a16="http://schemas.microsoft.com/office/drawing/2014/main" id="{09065DF1-158E-4CE8-90C8-E962C3246094}"/>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36" name="文字方塊 35">
                <a:extLst>
                  <a:ext uri="{FF2B5EF4-FFF2-40B4-BE49-F238E27FC236}">
                    <a16:creationId xmlns:a16="http://schemas.microsoft.com/office/drawing/2014/main" id="{67286E90-FACB-4E31-ACEA-A129F5BC927F}"/>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37" name="文字方塊 36">
                <a:extLst>
                  <a:ext uri="{FF2B5EF4-FFF2-40B4-BE49-F238E27FC236}">
                    <a16:creationId xmlns:a16="http://schemas.microsoft.com/office/drawing/2014/main" id="{F259C209-1675-458B-8978-F5FEA7423D65}"/>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31" name="群組 30">
              <a:extLst>
                <a:ext uri="{FF2B5EF4-FFF2-40B4-BE49-F238E27FC236}">
                  <a16:creationId xmlns:a16="http://schemas.microsoft.com/office/drawing/2014/main" id="{7C7C29F2-BCBA-4A35-BC76-2417DB287DCF}"/>
                </a:ext>
              </a:extLst>
            </p:cNvPr>
            <p:cNvGrpSpPr/>
            <p:nvPr userDrawn="1"/>
          </p:nvGrpSpPr>
          <p:grpSpPr>
            <a:xfrm>
              <a:off x="-480741" y="730408"/>
              <a:ext cx="4908189" cy="4933185"/>
              <a:chOff x="6879952" y="550388"/>
              <a:chExt cx="4908189" cy="4933185"/>
            </a:xfrm>
          </p:grpSpPr>
          <p:sp>
            <p:nvSpPr>
              <p:cNvPr id="32" name="文字方塊 31">
                <a:extLst>
                  <a:ext uri="{FF2B5EF4-FFF2-40B4-BE49-F238E27FC236}">
                    <a16:creationId xmlns:a16="http://schemas.microsoft.com/office/drawing/2014/main" id="{BC32927C-6293-4B5A-B334-668B33B12272}"/>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33" name="文字方塊 32">
                <a:extLst>
                  <a:ext uri="{FF2B5EF4-FFF2-40B4-BE49-F238E27FC236}">
                    <a16:creationId xmlns:a16="http://schemas.microsoft.com/office/drawing/2014/main" id="{F717A263-AAF0-4D11-B68F-B2C58AEBF175}"/>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34" name="文字方塊 33">
                <a:extLst>
                  <a:ext uri="{FF2B5EF4-FFF2-40B4-BE49-F238E27FC236}">
                    <a16:creationId xmlns:a16="http://schemas.microsoft.com/office/drawing/2014/main" id="{DB24345B-753E-4D61-BEB7-652C4287163F}"/>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sp>
        <p:nvSpPr>
          <p:cNvPr id="18" name="標題 1">
            <a:extLst>
              <a:ext uri="{FF2B5EF4-FFF2-40B4-BE49-F238E27FC236}">
                <a16:creationId xmlns:a16="http://schemas.microsoft.com/office/drawing/2014/main" id="{CF2F4E26-8100-4F49-BC29-671BDF55613B}"/>
              </a:ext>
            </a:extLst>
          </p:cNvPr>
          <p:cNvSpPr>
            <a:spLocks noGrp="1"/>
          </p:cNvSpPr>
          <p:nvPr>
            <p:ph type="title"/>
          </p:nvPr>
        </p:nvSpPr>
        <p:spPr>
          <a:xfrm>
            <a:off x="514444" y="481917"/>
            <a:ext cx="11102400" cy="532800"/>
          </a:xfrm>
          <a:prstGeom prst="rect">
            <a:avLst/>
          </a:prstGeom>
        </p:spPr>
        <p:txBody>
          <a:bodyPr lIns="68580" tIns="34290" rIns="68580" bIns="34290" anchor="ctr"/>
          <a:lstStyle>
            <a:lvl1pPr marL="0" indent="0">
              <a:defRPr lang="zh-TW" altLang="en-US" sz="1800" b="1" kern="1200" dirty="0">
                <a:solidFill>
                  <a:srgbClr val="F08501"/>
                </a:solidFill>
                <a:latin typeface="微軟正黑體" panose="020B0604030504040204" pitchFamily="34" charset="-120"/>
                <a:ea typeface="微軟正黑體" panose="020B0604030504040204" pitchFamily="34" charset="-120"/>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zh-TW" altLang="en-US" dirty="0"/>
              <a:t>按一下以編輯母片標題樣式</a:t>
            </a:r>
          </a:p>
        </p:txBody>
      </p:sp>
    </p:spTree>
    <p:extLst>
      <p:ext uri="{BB962C8B-B14F-4D97-AF65-F5344CB8AC3E}">
        <p14:creationId xmlns:p14="http://schemas.microsoft.com/office/powerpoint/2010/main" val="917152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fidential]內頁_二欄">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B705AC86-C43D-446C-B1A7-16A3A57ECA81}"/>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
        <p:nvSpPr>
          <p:cNvPr id="9" name="圖片版面配置區 8">
            <a:extLst>
              <a:ext uri="{FF2B5EF4-FFF2-40B4-BE49-F238E27FC236}">
                <a16:creationId xmlns:a16="http://schemas.microsoft.com/office/drawing/2014/main" id="{88A38021-80AB-4965-B9D6-19CCE3785B15}"/>
              </a:ext>
            </a:extLst>
          </p:cNvPr>
          <p:cNvSpPr>
            <a:spLocks noGrp="1"/>
          </p:cNvSpPr>
          <p:nvPr>
            <p:ph type="pic" sz="quarter" idx="17"/>
          </p:nvPr>
        </p:nvSpPr>
        <p:spPr>
          <a:xfrm>
            <a:off x="5964596" y="1273720"/>
            <a:ext cx="5635625" cy="4932363"/>
          </a:xfrm>
          <a:prstGeom prst="rect">
            <a:avLst/>
          </a:prstGeom>
        </p:spPr>
        <p:txBody>
          <a:bodyPr anchor="ctr"/>
          <a:lstStyle>
            <a:lvl1pPr algn="ctr">
              <a:buNone/>
              <a:defRPr sz="1200">
                <a:latin typeface="微軟正黑體" panose="020B0604030504040204" pitchFamily="34" charset="-120"/>
                <a:ea typeface="微軟正黑體" panose="020B0604030504040204" pitchFamily="34" charset="-120"/>
              </a:defRPr>
            </a:lvl1pPr>
          </a:lstStyle>
          <a:p>
            <a:endParaRPr lang="zh-TW" altLang="en-US" dirty="0"/>
          </a:p>
        </p:txBody>
      </p:sp>
      <p:sp>
        <p:nvSpPr>
          <p:cNvPr id="10" name="文字版面配置區 5">
            <a:extLst>
              <a:ext uri="{FF2B5EF4-FFF2-40B4-BE49-F238E27FC236}">
                <a16:creationId xmlns:a16="http://schemas.microsoft.com/office/drawing/2014/main" id="{1942940D-D3EF-4F2D-AB25-46E4CC4306FC}"/>
              </a:ext>
            </a:extLst>
          </p:cNvPr>
          <p:cNvSpPr>
            <a:spLocks noGrp="1"/>
          </p:cNvSpPr>
          <p:nvPr>
            <p:ph type="body" sz="quarter" idx="15"/>
          </p:nvPr>
        </p:nvSpPr>
        <p:spPr>
          <a:xfrm>
            <a:off x="497821" y="1273720"/>
            <a:ext cx="5188746" cy="4932363"/>
          </a:xfrm>
          <a:prstGeom prst="rect">
            <a:avLst/>
          </a:prstGeom>
        </p:spPr>
        <p:txBody>
          <a:bodyPr/>
          <a:lstStyle>
            <a:lvl1pPr marL="0" indent="0">
              <a:lnSpc>
                <a:spcPts val="1800"/>
              </a:lnSpc>
              <a:buNone/>
              <a:defRPr sz="1600">
                <a:latin typeface="微軟正黑體" panose="020B0604030504040204" pitchFamily="34" charset="-120"/>
                <a:ea typeface="微軟正黑體" panose="020B0604030504040204" pitchFamily="34" charset="-120"/>
              </a:defRPr>
            </a:lvl1pPr>
            <a:lvl2pPr>
              <a:lnSpc>
                <a:spcPts val="1800"/>
              </a:lnSpc>
              <a:buFont typeface="微軟正黑體" panose="020B0604030504040204" pitchFamily="34" charset="-120"/>
              <a:buChar char="￭"/>
              <a:defRPr sz="1600">
                <a:latin typeface="微軟正黑體" panose="020B0604030504040204" pitchFamily="34" charset="-120"/>
                <a:ea typeface="微軟正黑體" panose="020B0604030504040204" pitchFamily="34" charset="-120"/>
              </a:defRPr>
            </a:lvl2pPr>
            <a:lvl3pPr>
              <a:lnSpc>
                <a:spcPts val="1800"/>
              </a:lnSpc>
              <a:defRPr sz="1600">
                <a:latin typeface="微軟正黑體" panose="020B0604030504040204" pitchFamily="34" charset="-120"/>
                <a:ea typeface="微軟正黑體" panose="020B0604030504040204" pitchFamily="34" charset="-120"/>
              </a:defRPr>
            </a:lvl3pPr>
            <a:lvl4pPr>
              <a:lnSpc>
                <a:spcPts val="1800"/>
              </a:lnSpc>
              <a:defRPr sz="1600">
                <a:latin typeface="微軟正黑體" panose="020B0604030504040204" pitchFamily="34" charset="-120"/>
                <a:ea typeface="微軟正黑體" panose="020B0604030504040204" pitchFamily="34" charset="-120"/>
              </a:defRPr>
            </a:lvl4pPr>
            <a:lvl5pPr>
              <a:lnSpc>
                <a:spcPts val="1800"/>
              </a:lnSpc>
              <a:defRPr sz="160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grpSp>
        <p:nvGrpSpPr>
          <p:cNvPr id="7" name="群組 6">
            <a:extLst>
              <a:ext uri="{FF2B5EF4-FFF2-40B4-BE49-F238E27FC236}">
                <a16:creationId xmlns:a16="http://schemas.microsoft.com/office/drawing/2014/main" id="{D55F8DEB-5BEB-4C84-BCBF-FA3B14EE9D46}"/>
              </a:ext>
            </a:extLst>
          </p:cNvPr>
          <p:cNvGrpSpPr/>
          <p:nvPr userDrawn="1"/>
        </p:nvGrpSpPr>
        <p:grpSpPr>
          <a:xfrm>
            <a:off x="-480741" y="693270"/>
            <a:ext cx="13039980" cy="5007461"/>
            <a:chOff x="-480741" y="693270"/>
            <a:chExt cx="13039980" cy="5007461"/>
          </a:xfrm>
        </p:grpSpPr>
        <p:grpSp>
          <p:nvGrpSpPr>
            <p:cNvPr id="8" name="群組 7">
              <a:extLst>
                <a:ext uri="{FF2B5EF4-FFF2-40B4-BE49-F238E27FC236}">
                  <a16:creationId xmlns:a16="http://schemas.microsoft.com/office/drawing/2014/main" id="{55E12978-7839-47CF-9B96-6878F70266D1}"/>
                </a:ext>
              </a:extLst>
            </p:cNvPr>
            <p:cNvGrpSpPr/>
            <p:nvPr userDrawn="1"/>
          </p:nvGrpSpPr>
          <p:grpSpPr>
            <a:xfrm>
              <a:off x="3585155" y="693270"/>
              <a:ext cx="4908189" cy="5007461"/>
              <a:chOff x="2489966" y="836152"/>
              <a:chExt cx="4908189" cy="5007461"/>
            </a:xfrm>
          </p:grpSpPr>
          <p:sp>
            <p:nvSpPr>
              <p:cNvPr id="19" name="文字方塊 18">
                <a:extLst>
                  <a:ext uri="{FF2B5EF4-FFF2-40B4-BE49-F238E27FC236}">
                    <a16:creationId xmlns:a16="http://schemas.microsoft.com/office/drawing/2014/main" id="{E4E37FEB-9999-4FE8-9855-94698108A77D}"/>
                  </a:ext>
                </a:extLst>
              </p:cNvPr>
              <p:cNvSpPr txBox="1"/>
              <p:nvPr userDrawn="1"/>
            </p:nvSpPr>
            <p:spPr>
              <a:xfrm rot="1609506">
                <a:off x="2489966" y="8361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20" name="文字方塊 19">
                <a:extLst>
                  <a:ext uri="{FF2B5EF4-FFF2-40B4-BE49-F238E27FC236}">
                    <a16:creationId xmlns:a16="http://schemas.microsoft.com/office/drawing/2014/main" id="{85BFA4A8-B7C9-4B91-B25E-5F5ED01C2A60}"/>
                  </a:ext>
                </a:extLst>
              </p:cNvPr>
              <p:cNvSpPr txBox="1"/>
              <p:nvPr userDrawn="1"/>
            </p:nvSpPr>
            <p:spPr>
              <a:xfrm rot="1609506">
                <a:off x="2489966" y="299639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21" name="文字方塊 20">
                <a:extLst>
                  <a:ext uri="{FF2B5EF4-FFF2-40B4-BE49-F238E27FC236}">
                    <a16:creationId xmlns:a16="http://schemas.microsoft.com/office/drawing/2014/main" id="{17BC891B-0516-4CEB-AF85-45A399F72F63}"/>
                  </a:ext>
                </a:extLst>
              </p:cNvPr>
              <p:cNvSpPr txBox="1"/>
              <p:nvPr userDrawn="1"/>
            </p:nvSpPr>
            <p:spPr>
              <a:xfrm rot="1609506">
                <a:off x="2489966" y="501261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11" name="群組 10">
              <a:extLst>
                <a:ext uri="{FF2B5EF4-FFF2-40B4-BE49-F238E27FC236}">
                  <a16:creationId xmlns:a16="http://schemas.microsoft.com/office/drawing/2014/main" id="{9BA35C37-B4F9-495F-B1E7-B26487F2292E}"/>
                </a:ext>
              </a:extLst>
            </p:cNvPr>
            <p:cNvGrpSpPr/>
            <p:nvPr userDrawn="1"/>
          </p:nvGrpSpPr>
          <p:grpSpPr>
            <a:xfrm>
              <a:off x="7651050" y="730408"/>
              <a:ext cx="4908189" cy="4933185"/>
              <a:chOff x="6879952" y="550388"/>
              <a:chExt cx="4908189" cy="4933185"/>
            </a:xfrm>
          </p:grpSpPr>
          <p:sp>
            <p:nvSpPr>
              <p:cNvPr id="16" name="文字方塊 15">
                <a:extLst>
                  <a:ext uri="{FF2B5EF4-FFF2-40B4-BE49-F238E27FC236}">
                    <a16:creationId xmlns:a16="http://schemas.microsoft.com/office/drawing/2014/main" id="{E0A025AF-C515-48E5-8655-29A00F55DC1B}"/>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7" name="文字方塊 16">
                <a:extLst>
                  <a:ext uri="{FF2B5EF4-FFF2-40B4-BE49-F238E27FC236}">
                    <a16:creationId xmlns:a16="http://schemas.microsoft.com/office/drawing/2014/main" id="{35B08CEA-6509-43A6-97F3-FA7EB54DC549}"/>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8" name="文字方塊 17">
                <a:extLst>
                  <a:ext uri="{FF2B5EF4-FFF2-40B4-BE49-F238E27FC236}">
                    <a16:creationId xmlns:a16="http://schemas.microsoft.com/office/drawing/2014/main" id="{0084DF42-1627-4AC9-A313-7A398176190E}"/>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12" name="群組 11">
              <a:extLst>
                <a:ext uri="{FF2B5EF4-FFF2-40B4-BE49-F238E27FC236}">
                  <a16:creationId xmlns:a16="http://schemas.microsoft.com/office/drawing/2014/main" id="{493B84E4-0B7D-4FD5-BB67-90B14C4D553B}"/>
                </a:ext>
              </a:extLst>
            </p:cNvPr>
            <p:cNvGrpSpPr/>
            <p:nvPr userDrawn="1"/>
          </p:nvGrpSpPr>
          <p:grpSpPr>
            <a:xfrm>
              <a:off x="-480741" y="730408"/>
              <a:ext cx="4908189" cy="4933185"/>
              <a:chOff x="6879952" y="550388"/>
              <a:chExt cx="4908189" cy="4933185"/>
            </a:xfrm>
          </p:grpSpPr>
          <p:sp>
            <p:nvSpPr>
              <p:cNvPr id="13" name="文字方塊 12">
                <a:extLst>
                  <a:ext uri="{FF2B5EF4-FFF2-40B4-BE49-F238E27FC236}">
                    <a16:creationId xmlns:a16="http://schemas.microsoft.com/office/drawing/2014/main" id="{6C6321C0-C8C4-4CD0-AF0F-E375739E2798}"/>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4" name="文字方塊 13">
                <a:extLst>
                  <a:ext uri="{FF2B5EF4-FFF2-40B4-BE49-F238E27FC236}">
                    <a16:creationId xmlns:a16="http://schemas.microsoft.com/office/drawing/2014/main" id="{B8743BE5-A64E-4DB7-BCC6-9467DCDB7A5A}"/>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5" name="文字方塊 14">
                <a:extLst>
                  <a:ext uri="{FF2B5EF4-FFF2-40B4-BE49-F238E27FC236}">
                    <a16:creationId xmlns:a16="http://schemas.microsoft.com/office/drawing/2014/main" id="{3030A067-D5C8-4B7A-B505-C0DE64D5B005}"/>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sp>
        <p:nvSpPr>
          <p:cNvPr id="22" name="標題 1">
            <a:extLst>
              <a:ext uri="{FF2B5EF4-FFF2-40B4-BE49-F238E27FC236}">
                <a16:creationId xmlns:a16="http://schemas.microsoft.com/office/drawing/2014/main" id="{CF2F4E26-8100-4F49-BC29-671BDF55613B}"/>
              </a:ext>
            </a:extLst>
          </p:cNvPr>
          <p:cNvSpPr>
            <a:spLocks noGrp="1"/>
          </p:cNvSpPr>
          <p:nvPr>
            <p:ph type="title"/>
          </p:nvPr>
        </p:nvSpPr>
        <p:spPr>
          <a:xfrm>
            <a:off x="514444" y="481917"/>
            <a:ext cx="11102400" cy="532800"/>
          </a:xfrm>
          <a:prstGeom prst="rect">
            <a:avLst/>
          </a:prstGeom>
        </p:spPr>
        <p:txBody>
          <a:bodyPr lIns="68580" tIns="34290" rIns="68580" bIns="34290" anchor="ctr"/>
          <a:lstStyle>
            <a:lvl1pPr marL="0" indent="0">
              <a:defRPr lang="zh-TW" altLang="en-US" sz="1800" b="1" kern="1200" dirty="0">
                <a:solidFill>
                  <a:srgbClr val="F08501"/>
                </a:solidFill>
                <a:latin typeface="微軟正黑體" panose="020B0604030504040204" pitchFamily="34" charset="-120"/>
                <a:ea typeface="微軟正黑體" panose="020B0604030504040204" pitchFamily="34" charset="-120"/>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zh-TW" altLang="en-US" dirty="0"/>
              <a:t>按一下以編輯母片標題樣式</a:t>
            </a:r>
          </a:p>
        </p:txBody>
      </p:sp>
    </p:spTree>
    <p:extLst>
      <p:ext uri="{BB962C8B-B14F-4D97-AF65-F5344CB8AC3E}">
        <p14:creationId xmlns:p14="http://schemas.microsoft.com/office/powerpoint/2010/main" val="2962634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內頁_大綱">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AC0041-AA20-43E2-BC9B-151A7303C14D}"/>
              </a:ext>
            </a:extLst>
          </p:cNvPr>
          <p:cNvSpPr>
            <a:spLocks noGrp="1"/>
          </p:cNvSpPr>
          <p:nvPr>
            <p:ph type="title" hasCustomPrompt="1"/>
          </p:nvPr>
        </p:nvSpPr>
        <p:spPr>
          <a:xfrm>
            <a:off x="502412" y="528918"/>
            <a:ext cx="11102400" cy="735106"/>
          </a:xfrm>
          <a:prstGeom prst="rect">
            <a:avLst/>
          </a:prstGeom>
        </p:spPr>
        <p:txBody>
          <a:bodyPr/>
          <a:lstStyle>
            <a:lvl1pPr algn="l">
              <a:defRPr lang="zh-TW" altLang="en-US" sz="2400" kern="1200" dirty="0">
                <a:solidFill>
                  <a:schemeClr val="tx1"/>
                </a:solidFill>
                <a:latin typeface="Lato Black" panose="020F0502020204030203" pitchFamily="34" charset="0"/>
                <a:ea typeface="+mj-ea"/>
                <a:cs typeface="Lato Black" panose="020F0502020204030203" pitchFamily="34" charset="0"/>
              </a:defRPr>
            </a:lvl1pPr>
          </a:lstStyle>
          <a:p>
            <a:r>
              <a:rPr lang="en-US" altLang="zh-TW" dirty="0"/>
              <a:t>Title</a:t>
            </a:r>
            <a:endParaRPr lang="zh-TW" altLang="en-US" dirty="0"/>
          </a:p>
        </p:txBody>
      </p:sp>
      <p:sp>
        <p:nvSpPr>
          <p:cNvPr id="3" name="投影片編號版面配置區 2">
            <a:extLst>
              <a:ext uri="{FF2B5EF4-FFF2-40B4-BE49-F238E27FC236}">
                <a16:creationId xmlns:a16="http://schemas.microsoft.com/office/drawing/2014/main" id="{55521B6A-94EF-41F2-8BF1-8B18B02015F2}"/>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
        <p:nvSpPr>
          <p:cNvPr id="6" name="標題 1">
            <a:extLst>
              <a:ext uri="{FF2B5EF4-FFF2-40B4-BE49-F238E27FC236}">
                <a16:creationId xmlns:a16="http://schemas.microsoft.com/office/drawing/2014/main" id="{1E1A2439-1632-404F-902F-7BC68081696F}"/>
              </a:ext>
            </a:extLst>
          </p:cNvPr>
          <p:cNvSpPr txBox="1">
            <a:spLocks/>
          </p:cNvSpPr>
          <p:nvPr userDrawn="1"/>
        </p:nvSpPr>
        <p:spPr>
          <a:xfrm>
            <a:off x="3859306" y="1591536"/>
            <a:ext cx="7745506" cy="453583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000" kern="1200">
                <a:solidFill>
                  <a:schemeClr val="tx1"/>
                </a:solidFill>
                <a:latin typeface="微軟正黑體" panose="020B0604030504040204" pitchFamily="34" charset="-120"/>
                <a:ea typeface="微軟正黑體" panose="020B0604030504040204" pitchFamily="34" charset="-120"/>
                <a:cs typeface="+mj-cs"/>
              </a:defRPr>
            </a:lvl1pPr>
          </a:lstStyle>
          <a:p>
            <a:endParaRPr lang="zh-TW" altLang="en-US" sz="1600" dirty="0">
              <a:latin typeface="微軟正黑體" panose="020B0604030504040204" pitchFamily="34" charset="-120"/>
              <a:ea typeface="微軟正黑體" panose="020B0604030504040204" pitchFamily="34" charset="-120"/>
            </a:endParaRPr>
          </a:p>
        </p:txBody>
      </p:sp>
      <p:sp>
        <p:nvSpPr>
          <p:cNvPr id="8" name="內容版面配置區 7">
            <a:extLst>
              <a:ext uri="{FF2B5EF4-FFF2-40B4-BE49-F238E27FC236}">
                <a16:creationId xmlns:a16="http://schemas.microsoft.com/office/drawing/2014/main" id="{46528E85-E9B5-4A0C-82E3-AB87DE536061}"/>
              </a:ext>
            </a:extLst>
          </p:cNvPr>
          <p:cNvSpPr>
            <a:spLocks noGrp="1"/>
          </p:cNvSpPr>
          <p:nvPr>
            <p:ph sz="quarter" idx="11" hasCustomPrompt="1"/>
          </p:nvPr>
        </p:nvSpPr>
        <p:spPr>
          <a:xfrm>
            <a:off x="502391" y="1517837"/>
            <a:ext cx="11102400" cy="4495238"/>
          </a:xfrm>
          <a:prstGeom prst="rect">
            <a:avLst/>
          </a:prstGeom>
        </p:spPr>
        <p:txBody>
          <a:bodyPr/>
          <a:lstStyle>
            <a:lvl1pPr marL="285750" indent="-285750">
              <a:buFont typeface="Wingdings" panose="05000000000000000000" pitchFamily="2" charset="2"/>
              <a:buChar char="n"/>
              <a:defRPr lang="en-US" altLang="zh-TW" sz="2000" kern="1200" dirty="0" smtClean="0">
                <a:solidFill>
                  <a:schemeClr val="tx1"/>
                </a:solidFill>
                <a:latin typeface="+mn-lt"/>
                <a:ea typeface="+mn-ea"/>
                <a:cs typeface="+mn-cs"/>
              </a:defRPr>
            </a:lvl1pPr>
            <a:lvl2pPr>
              <a:buNone/>
              <a:defRPr sz="1600">
                <a:latin typeface="微軟正黑體" panose="020B0604030504040204" pitchFamily="34" charset="-120"/>
                <a:ea typeface="微軟正黑體" panose="020B0604030504040204" pitchFamily="34" charset="-120"/>
              </a:defRPr>
            </a:lvl2pPr>
            <a:lvl3pPr>
              <a:defRPr sz="1600">
                <a:latin typeface="微軟正黑體" panose="020B0604030504040204" pitchFamily="34" charset="-120"/>
                <a:ea typeface="微軟正黑體" panose="020B0604030504040204" pitchFamily="34" charset="-120"/>
              </a:defRPr>
            </a:lvl3pPr>
            <a:lvl4pPr>
              <a:defRPr sz="1600">
                <a:latin typeface="微軟正黑體" panose="020B0604030504040204" pitchFamily="34" charset="-120"/>
                <a:ea typeface="微軟正黑體" panose="020B0604030504040204" pitchFamily="34" charset="-120"/>
              </a:defRPr>
            </a:lvl4pPr>
            <a:lvl5pPr>
              <a:defRPr sz="1600">
                <a:latin typeface="微軟正黑體" panose="020B0604030504040204" pitchFamily="34" charset="-120"/>
                <a:ea typeface="微軟正黑體" panose="020B0604030504040204" pitchFamily="34" charset="-120"/>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ltLang="zh-TW" dirty="0"/>
              <a:t>content</a:t>
            </a:r>
          </a:p>
        </p:txBody>
      </p:sp>
    </p:spTree>
    <p:extLst>
      <p:ext uri="{BB962C8B-B14F-4D97-AF65-F5344CB8AC3E}">
        <p14:creationId xmlns:p14="http://schemas.microsoft.com/office/powerpoint/2010/main" val="375667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內頁_單欄">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CF2F4E26-8100-4F49-BC29-671BDF55613B}"/>
              </a:ext>
            </a:extLst>
          </p:cNvPr>
          <p:cNvSpPr>
            <a:spLocks noGrp="1"/>
          </p:cNvSpPr>
          <p:nvPr>
            <p:ph type="title" hasCustomPrompt="1"/>
          </p:nvPr>
        </p:nvSpPr>
        <p:spPr>
          <a:xfrm>
            <a:off x="514444" y="481917"/>
            <a:ext cx="11102400" cy="532800"/>
          </a:xfrm>
          <a:prstGeom prst="rect">
            <a:avLst/>
          </a:prstGeom>
        </p:spPr>
        <p:txBody>
          <a:bodyPr lIns="68580" tIns="34290" rIns="68580" bIns="34290" anchor="ctr"/>
          <a:lstStyle>
            <a:lvl1pPr marL="0" indent="0" algn="ctr" defTabSz="914400" rtl="0" eaLnBrk="1" latinLnBrk="0" hangingPunct="1">
              <a:lnSpc>
                <a:spcPct val="90000"/>
              </a:lnSpc>
              <a:spcBef>
                <a:spcPct val="0"/>
              </a:spcBef>
              <a:buNone/>
              <a:defRPr lang="zh-TW" altLang="en-US" sz="2400" kern="1200" dirty="0">
                <a:solidFill>
                  <a:schemeClr val="tx1"/>
                </a:solidFill>
                <a:latin typeface="Lato Black" panose="020F0502020204030203" pitchFamily="34" charset="0"/>
                <a:ea typeface="+mj-ea"/>
                <a:cs typeface="Lato Black" panose="020F0502020204030203" pitchFamily="34" charset="0"/>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en-US" altLang="zh-TW" dirty="0"/>
              <a:t>Title</a:t>
            </a:r>
            <a:endParaRPr lang="zh-TW" altLang="en-US" dirty="0"/>
          </a:p>
        </p:txBody>
      </p:sp>
      <p:sp>
        <p:nvSpPr>
          <p:cNvPr id="3" name="投影片編號版面配置區 2">
            <a:extLst>
              <a:ext uri="{FF2B5EF4-FFF2-40B4-BE49-F238E27FC236}">
                <a16:creationId xmlns:a16="http://schemas.microsoft.com/office/drawing/2014/main" id="{9C53C04A-319B-4F3D-90BF-9A88529F5899}"/>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
        <p:nvSpPr>
          <p:cNvPr id="7" name="文字版面配置區 5">
            <a:extLst>
              <a:ext uri="{FF2B5EF4-FFF2-40B4-BE49-F238E27FC236}">
                <a16:creationId xmlns:a16="http://schemas.microsoft.com/office/drawing/2014/main" id="{4B3CB0A6-D380-494C-95EB-B4F9C1CD69EA}"/>
              </a:ext>
            </a:extLst>
          </p:cNvPr>
          <p:cNvSpPr>
            <a:spLocks noGrp="1"/>
          </p:cNvSpPr>
          <p:nvPr>
            <p:ph type="body" sz="quarter" idx="16" hasCustomPrompt="1"/>
          </p:nvPr>
        </p:nvSpPr>
        <p:spPr>
          <a:xfrm>
            <a:off x="497821" y="1279341"/>
            <a:ext cx="11102400" cy="4898907"/>
          </a:xfrm>
          <a:prstGeom prst="rect">
            <a:avLst/>
          </a:prstGeom>
        </p:spPr>
        <p:txBody>
          <a:bodyPr/>
          <a:lstStyle>
            <a:lvl1pPr marL="285750" indent="-285750">
              <a:lnSpc>
                <a:spcPts val="1800"/>
              </a:lnSpc>
              <a:buFont typeface="Wingdings" panose="05000000000000000000" pitchFamily="2" charset="2"/>
              <a:buChar char="n"/>
              <a:defRPr sz="1600">
                <a:latin typeface="+mn-lt"/>
                <a:ea typeface="微軟正黑體" panose="020B0604030504040204" pitchFamily="34" charset="-120"/>
              </a:defRPr>
            </a:lvl1pPr>
            <a:lvl2pPr>
              <a:lnSpc>
                <a:spcPts val="1800"/>
              </a:lnSpc>
              <a:buFont typeface="微軟正黑體" panose="020B0604030504040204" pitchFamily="34" charset="-120"/>
              <a:buChar char="￭"/>
              <a:defRPr sz="1600">
                <a:latin typeface="+mn-lt"/>
                <a:ea typeface="微軟正黑體" panose="020B0604030504040204" pitchFamily="34" charset="-120"/>
              </a:defRPr>
            </a:lvl2pPr>
            <a:lvl3pPr>
              <a:lnSpc>
                <a:spcPts val="1800"/>
              </a:lnSpc>
              <a:defRPr sz="1600">
                <a:latin typeface="+mn-lt"/>
                <a:ea typeface="微軟正黑體" panose="020B0604030504040204" pitchFamily="34" charset="-120"/>
              </a:defRPr>
            </a:lvl3pPr>
            <a:lvl4pPr>
              <a:lnSpc>
                <a:spcPts val="1800"/>
              </a:lnSpc>
              <a:defRPr sz="1600">
                <a:latin typeface="+mn-lt"/>
                <a:ea typeface="微軟正黑體" panose="020B0604030504040204" pitchFamily="34" charset="-120"/>
              </a:defRPr>
            </a:lvl4pPr>
            <a:lvl5pPr>
              <a:lnSpc>
                <a:spcPts val="1800"/>
              </a:lnSpc>
              <a:defRPr sz="1600">
                <a:latin typeface="+mn-lt"/>
                <a:ea typeface="微軟正黑體" panose="020B0604030504040204" pitchFamily="34" charset="-120"/>
              </a:defRPr>
            </a:lvl5pPr>
          </a:lstStyle>
          <a:p>
            <a:pPr lvl="0"/>
            <a:r>
              <a:rPr lang="en-US" altLang="zh-TW" dirty="0"/>
              <a:t>ONE</a:t>
            </a:r>
            <a:endParaRPr lang="zh-TW" altLang="en-US" dirty="0"/>
          </a:p>
          <a:p>
            <a:pPr lvl="1"/>
            <a:r>
              <a:rPr lang="en-US" altLang="zh-TW" dirty="0"/>
              <a:t>TWO</a:t>
            </a:r>
            <a:endParaRPr lang="zh-TW" altLang="en-US" dirty="0"/>
          </a:p>
          <a:p>
            <a:pPr lvl="2"/>
            <a:r>
              <a:rPr lang="en-US" altLang="zh-TW" dirty="0"/>
              <a:t>THREE</a:t>
            </a:r>
            <a:endParaRPr lang="zh-TW" altLang="en-US" dirty="0"/>
          </a:p>
          <a:p>
            <a:pPr lvl="3"/>
            <a:r>
              <a:rPr lang="en-US" altLang="zh-TW" dirty="0"/>
              <a:t>FOUR</a:t>
            </a:r>
            <a:endParaRPr lang="zh-TW" altLang="en-US" dirty="0"/>
          </a:p>
          <a:p>
            <a:pPr lvl="4"/>
            <a:r>
              <a:rPr lang="en-US" altLang="zh-TW" dirty="0"/>
              <a:t>FIVE</a:t>
            </a:r>
            <a:endParaRPr lang="zh-TW" altLang="en-US" dirty="0"/>
          </a:p>
        </p:txBody>
      </p:sp>
    </p:spTree>
    <p:extLst>
      <p:ext uri="{BB962C8B-B14F-4D97-AF65-F5344CB8AC3E}">
        <p14:creationId xmlns:p14="http://schemas.microsoft.com/office/powerpoint/2010/main" val="379494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內頁_二欄">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B705AC86-C43D-446C-B1A7-16A3A57ECA81}"/>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
        <p:nvSpPr>
          <p:cNvPr id="9" name="圖片版面配置區 8">
            <a:extLst>
              <a:ext uri="{FF2B5EF4-FFF2-40B4-BE49-F238E27FC236}">
                <a16:creationId xmlns:a16="http://schemas.microsoft.com/office/drawing/2014/main" id="{88A38021-80AB-4965-B9D6-19CCE3785B15}"/>
              </a:ext>
            </a:extLst>
          </p:cNvPr>
          <p:cNvSpPr>
            <a:spLocks noGrp="1"/>
          </p:cNvSpPr>
          <p:nvPr>
            <p:ph type="pic" sz="quarter" idx="17"/>
          </p:nvPr>
        </p:nvSpPr>
        <p:spPr>
          <a:xfrm>
            <a:off x="5964596" y="1279525"/>
            <a:ext cx="5635625" cy="4932363"/>
          </a:xfrm>
          <a:prstGeom prst="rect">
            <a:avLst/>
          </a:prstGeom>
        </p:spPr>
        <p:txBody>
          <a:bodyPr anchor="ctr"/>
          <a:lstStyle>
            <a:lvl1pPr algn="ctr">
              <a:buNone/>
              <a:defRPr sz="1200">
                <a:latin typeface="微軟正黑體" panose="020B0604030504040204" pitchFamily="34" charset="-120"/>
                <a:ea typeface="微軟正黑體" panose="020B0604030504040204" pitchFamily="34" charset="-120"/>
              </a:defRPr>
            </a:lvl1pPr>
          </a:lstStyle>
          <a:p>
            <a:endParaRPr lang="zh-TW" altLang="en-US" dirty="0"/>
          </a:p>
        </p:txBody>
      </p:sp>
      <p:sp>
        <p:nvSpPr>
          <p:cNvPr id="8" name="文字版面配置區 5">
            <a:extLst>
              <a:ext uri="{FF2B5EF4-FFF2-40B4-BE49-F238E27FC236}">
                <a16:creationId xmlns:a16="http://schemas.microsoft.com/office/drawing/2014/main" id="{0CE8C73E-E269-408C-BEF9-D114B8797428}"/>
              </a:ext>
            </a:extLst>
          </p:cNvPr>
          <p:cNvSpPr>
            <a:spLocks noGrp="1"/>
          </p:cNvSpPr>
          <p:nvPr>
            <p:ph type="body" sz="quarter" idx="15" hasCustomPrompt="1"/>
          </p:nvPr>
        </p:nvSpPr>
        <p:spPr>
          <a:xfrm>
            <a:off x="497821" y="1272117"/>
            <a:ext cx="5188746" cy="4932363"/>
          </a:xfrm>
          <a:prstGeom prst="rect">
            <a:avLst/>
          </a:prstGeom>
        </p:spPr>
        <p:txBody>
          <a:bodyPr/>
          <a:lstStyle>
            <a:lvl1pPr marL="285750" indent="-285750">
              <a:lnSpc>
                <a:spcPts val="1800"/>
              </a:lnSpc>
              <a:buFont typeface="Wingdings" panose="05000000000000000000" pitchFamily="2" charset="2"/>
              <a:buChar char="n"/>
              <a:defRPr sz="1600">
                <a:latin typeface="+mn-lt"/>
                <a:ea typeface="微軟正黑體" panose="020B0604030504040204" pitchFamily="34" charset="-120"/>
              </a:defRPr>
            </a:lvl1pPr>
            <a:lvl2pPr>
              <a:lnSpc>
                <a:spcPts val="1800"/>
              </a:lnSpc>
              <a:buFont typeface="微軟正黑體" panose="020B0604030504040204" pitchFamily="34" charset="-120"/>
              <a:buChar char="￭"/>
              <a:defRPr sz="1600">
                <a:latin typeface="+mn-lt"/>
                <a:ea typeface="微軟正黑體" panose="020B0604030504040204" pitchFamily="34" charset="-120"/>
              </a:defRPr>
            </a:lvl2pPr>
            <a:lvl3pPr>
              <a:lnSpc>
                <a:spcPts val="1800"/>
              </a:lnSpc>
              <a:defRPr sz="1600">
                <a:latin typeface="+mn-lt"/>
                <a:ea typeface="微軟正黑體" panose="020B0604030504040204" pitchFamily="34" charset="-120"/>
              </a:defRPr>
            </a:lvl3pPr>
            <a:lvl4pPr>
              <a:lnSpc>
                <a:spcPts val="1800"/>
              </a:lnSpc>
              <a:defRPr sz="1600">
                <a:latin typeface="+mn-lt"/>
                <a:ea typeface="微軟正黑體" panose="020B0604030504040204" pitchFamily="34" charset="-120"/>
              </a:defRPr>
            </a:lvl4pPr>
            <a:lvl5pPr>
              <a:lnSpc>
                <a:spcPts val="1800"/>
              </a:lnSpc>
              <a:defRPr sz="1600">
                <a:latin typeface="+mn-lt"/>
                <a:ea typeface="微軟正黑體" panose="020B0604030504040204" pitchFamily="34" charset="-120"/>
              </a:defRPr>
            </a:lvl5pPr>
          </a:lstStyle>
          <a:p>
            <a:pPr lvl="0"/>
            <a:r>
              <a:rPr lang="en-US" altLang="zh-TW" dirty="0"/>
              <a:t>ONE</a:t>
            </a:r>
            <a:endParaRPr lang="zh-TW" altLang="en-US" dirty="0"/>
          </a:p>
          <a:p>
            <a:pPr lvl="1"/>
            <a:r>
              <a:rPr lang="en-US" altLang="zh-TW" dirty="0"/>
              <a:t>TWO</a:t>
            </a:r>
            <a:endParaRPr lang="zh-TW" altLang="en-US" dirty="0"/>
          </a:p>
          <a:p>
            <a:pPr lvl="2"/>
            <a:r>
              <a:rPr lang="en-US" altLang="zh-TW" dirty="0"/>
              <a:t>THREE</a:t>
            </a:r>
            <a:endParaRPr lang="zh-TW" altLang="en-US" dirty="0"/>
          </a:p>
          <a:p>
            <a:pPr lvl="3"/>
            <a:r>
              <a:rPr lang="en-US" altLang="zh-TW" dirty="0"/>
              <a:t>FOUR</a:t>
            </a:r>
            <a:endParaRPr lang="zh-TW" altLang="en-US" dirty="0"/>
          </a:p>
          <a:p>
            <a:pPr lvl="4"/>
            <a:r>
              <a:rPr lang="en-US" altLang="zh-TW" dirty="0"/>
              <a:t>FIVE</a:t>
            </a:r>
            <a:endParaRPr lang="zh-TW" altLang="en-US" dirty="0"/>
          </a:p>
        </p:txBody>
      </p:sp>
      <p:sp>
        <p:nvSpPr>
          <p:cNvPr id="7" name="標題 1">
            <a:extLst>
              <a:ext uri="{FF2B5EF4-FFF2-40B4-BE49-F238E27FC236}">
                <a16:creationId xmlns:a16="http://schemas.microsoft.com/office/drawing/2014/main" id="{CF2F4E26-8100-4F49-BC29-671BDF55613B}"/>
              </a:ext>
            </a:extLst>
          </p:cNvPr>
          <p:cNvSpPr>
            <a:spLocks noGrp="1"/>
          </p:cNvSpPr>
          <p:nvPr>
            <p:ph type="title" hasCustomPrompt="1"/>
          </p:nvPr>
        </p:nvSpPr>
        <p:spPr>
          <a:xfrm>
            <a:off x="514444" y="481917"/>
            <a:ext cx="11102400" cy="532800"/>
          </a:xfrm>
          <a:prstGeom prst="rect">
            <a:avLst/>
          </a:prstGeom>
        </p:spPr>
        <p:txBody>
          <a:bodyPr lIns="68580" tIns="34290" rIns="68580" bIns="34290" anchor="ctr"/>
          <a:lstStyle>
            <a:lvl1pPr marL="0" indent="0">
              <a:defRPr lang="zh-TW" altLang="en-US" sz="2400" kern="1200" dirty="0">
                <a:solidFill>
                  <a:schemeClr val="tx1"/>
                </a:solidFill>
                <a:latin typeface="Lato Black" panose="020F0502020204030203" pitchFamily="34" charset="0"/>
                <a:ea typeface="+mj-ea"/>
                <a:cs typeface="Lato Black" panose="020F0502020204030203" pitchFamily="34" charset="0"/>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en-US" altLang="zh-TW" dirty="0"/>
              <a:t>Title</a:t>
            </a:r>
            <a:endParaRPr lang="zh-TW" altLang="en-US" dirty="0"/>
          </a:p>
        </p:txBody>
      </p:sp>
    </p:spTree>
    <p:extLst>
      <p:ext uri="{BB962C8B-B14F-4D97-AF65-F5344CB8AC3E}">
        <p14:creationId xmlns:p14="http://schemas.microsoft.com/office/powerpoint/2010/main" val="778403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內頁_單欄">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CF2F4E26-8100-4F49-BC29-671BDF55613B}"/>
              </a:ext>
            </a:extLst>
          </p:cNvPr>
          <p:cNvSpPr>
            <a:spLocks noGrp="1"/>
          </p:cNvSpPr>
          <p:nvPr>
            <p:ph type="title" hasCustomPrompt="1"/>
          </p:nvPr>
        </p:nvSpPr>
        <p:spPr>
          <a:xfrm>
            <a:off x="514444" y="481917"/>
            <a:ext cx="11102400" cy="532800"/>
          </a:xfrm>
          <a:prstGeom prst="rect">
            <a:avLst/>
          </a:prstGeom>
        </p:spPr>
        <p:txBody>
          <a:bodyPr lIns="68580" tIns="34290" rIns="68580" bIns="34290" anchor="ctr"/>
          <a:lstStyle>
            <a:lvl1pPr marL="0" indent="0">
              <a:defRPr lang="zh-TW" altLang="en-US" sz="2400" kern="1200" dirty="0">
                <a:solidFill>
                  <a:schemeClr val="tx1"/>
                </a:solidFill>
                <a:latin typeface="Lato Black" panose="020F0502020204030203" pitchFamily="34" charset="0"/>
                <a:ea typeface="+mj-ea"/>
                <a:cs typeface="Lato Black" panose="020F0502020204030203" pitchFamily="34" charset="0"/>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en-US" altLang="zh-TW" dirty="0"/>
              <a:t>Title</a:t>
            </a:r>
            <a:endParaRPr lang="zh-TW" altLang="en-US" dirty="0"/>
          </a:p>
        </p:txBody>
      </p:sp>
      <p:sp>
        <p:nvSpPr>
          <p:cNvPr id="3" name="投影片編號版面配置區 2">
            <a:extLst>
              <a:ext uri="{FF2B5EF4-FFF2-40B4-BE49-F238E27FC236}">
                <a16:creationId xmlns:a16="http://schemas.microsoft.com/office/drawing/2014/main" id="{9C53C04A-319B-4F3D-90BF-9A88529F5899}"/>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Tree>
    <p:extLst>
      <p:ext uri="{BB962C8B-B14F-4D97-AF65-F5344CB8AC3E}">
        <p14:creationId xmlns:p14="http://schemas.microsoft.com/office/powerpoint/2010/main" val="2215728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內頁_空白">
    <p:spTree>
      <p:nvGrpSpPr>
        <p:cNvPr id="1" name=""/>
        <p:cNvGrpSpPr/>
        <p:nvPr/>
      </p:nvGrpSpPr>
      <p:grpSpPr>
        <a:xfrm>
          <a:off x="0" y="0"/>
          <a:ext cx="0" cy="0"/>
          <a:chOff x="0" y="0"/>
          <a:chExt cx="0" cy="0"/>
        </a:xfrm>
      </p:grpSpPr>
      <p:sp>
        <p:nvSpPr>
          <p:cNvPr id="7" name="文字版面配置區 2">
            <a:extLst>
              <a:ext uri="{FF2B5EF4-FFF2-40B4-BE49-F238E27FC236}">
                <a16:creationId xmlns:a16="http://schemas.microsoft.com/office/drawing/2014/main" id="{5271EA77-0DEA-4CD8-A570-82AD486C00EB}"/>
              </a:ext>
            </a:extLst>
          </p:cNvPr>
          <p:cNvSpPr>
            <a:spLocks noGrp="1"/>
          </p:cNvSpPr>
          <p:nvPr>
            <p:ph type="body" sz="quarter" idx="13"/>
          </p:nvPr>
        </p:nvSpPr>
        <p:spPr>
          <a:xfrm>
            <a:off x="5860575" y="1640961"/>
            <a:ext cx="5782101" cy="2639686"/>
          </a:xfrm>
        </p:spPr>
        <p:txBody>
          <a:bodyPr anchor="t"/>
          <a:lstStyle>
            <a:lvl1pPr>
              <a:lnSpc>
                <a:spcPts val="2200"/>
              </a:lnSpc>
              <a:buNone/>
              <a:defRPr sz="1800" b="0">
                <a:solidFill>
                  <a:schemeClr val="bg1"/>
                </a:solidFill>
                <a:latin typeface="微軟正黑體" panose="020B0604030504040204" pitchFamily="34" charset="-120"/>
                <a:ea typeface="微軟正黑體" panose="020B0604030504040204" pitchFamily="34" charset="-120"/>
              </a:defRPr>
            </a:lvl1pPr>
            <a:lvl2pPr>
              <a:buNone/>
              <a:defRPr/>
            </a:lvl2pPr>
          </a:lstStyle>
          <a:p>
            <a:pPr lvl="0"/>
            <a:r>
              <a:rPr lang="zh-TW" altLang="en-US" dirty="0"/>
              <a:t>按一下以編輯母片文字樣式</a:t>
            </a:r>
          </a:p>
        </p:txBody>
      </p:sp>
      <p:sp>
        <p:nvSpPr>
          <p:cNvPr id="8" name="文字版面配置區 2">
            <a:extLst>
              <a:ext uri="{FF2B5EF4-FFF2-40B4-BE49-F238E27FC236}">
                <a16:creationId xmlns:a16="http://schemas.microsoft.com/office/drawing/2014/main" id="{87FCFDF1-AC90-4BEF-9998-CF0EC37BEB5F}"/>
              </a:ext>
            </a:extLst>
          </p:cNvPr>
          <p:cNvSpPr>
            <a:spLocks noGrp="1"/>
          </p:cNvSpPr>
          <p:nvPr>
            <p:ph type="body" sz="quarter" idx="15"/>
          </p:nvPr>
        </p:nvSpPr>
        <p:spPr>
          <a:xfrm>
            <a:off x="533400" y="1640962"/>
            <a:ext cx="4785813" cy="533400"/>
          </a:xfrm>
        </p:spPr>
        <p:txBody>
          <a:bodyPr anchor="t"/>
          <a:lstStyle>
            <a:lvl1pPr>
              <a:buNone/>
              <a:defRPr sz="2400" b="1">
                <a:solidFill>
                  <a:schemeClr val="bg1"/>
                </a:solidFill>
                <a:latin typeface="微軟正黑體" panose="020B0604030504040204" pitchFamily="34" charset="-120"/>
                <a:ea typeface="微軟正黑體" panose="020B0604030504040204" pitchFamily="34" charset="-120"/>
              </a:defRPr>
            </a:lvl1pPr>
            <a:lvl2pPr>
              <a:buNone/>
              <a:defRPr/>
            </a:lvl2pPr>
          </a:lstStyle>
          <a:p>
            <a:pPr lvl="0"/>
            <a:r>
              <a:rPr lang="zh-TW" altLang="en-US" dirty="0"/>
              <a:t>按一下以編輯母片文字樣式</a:t>
            </a:r>
          </a:p>
        </p:txBody>
      </p:sp>
      <p:sp>
        <p:nvSpPr>
          <p:cNvPr id="2" name="投影片編號版面配置區 2">
            <a:extLst>
              <a:ext uri="{FF2B5EF4-FFF2-40B4-BE49-F238E27FC236}">
                <a16:creationId xmlns:a16="http://schemas.microsoft.com/office/drawing/2014/main" id="{2F61FB18-ED26-C967-3D73-FD6E9C993E60}"/>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Tree>
    <p:extLst>
      <p:ext uri="{BB962C8B-B14F-4D97-AF65-F5344CB8AC3E}">
        <p14:creationId xmlns:p14="http://schemas.microsoft.com/office/powerpoint/2010/main" val="359786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標題 13">
            <a:extLst>
              <a:ext uri="{FF2B5EF4-FFF2-40B4-BE49-F238E27FC236}">
                <a16:creationId xmlns:a16="http://schemas.microsoft.com/office/drawing/2014/main" id="{D20BEF6D-E9BD-A26F-6A0F-59FDB30C4AF2}"/>
              </a:ext>
            </a:extLst>
          </p:cNvPr>
          <p:cNvSpPr>
            <a:spLocks noGrp="1"/>
          </p:cNvSpPr>
          <p:nvPr>
            <p:ph type="title" hasCustomPrompt="1"/>
          </p:nvPr>
        </p:nvSpPr>
        <p:spPr>
          <a:xfrm>
            <a:off x="262580" y="191871"/>
            <a:ext cx="10515600" cy="547734"/>
          </a:xfrm>
        </p:spPr>
        <p:txBody>
          <a:bodyPr>
            <a:normAutofit/>
          </a:bodyPr>
          <a:lstStyle>
            <a:lvl1pPr>
              <a:defRPr sz="2800" b="1">
                <a:solidFill>
                  <a:schemeClr val="tx1"/>
                </a:solidFill>
                <a:latin typeface="+mn-lt"/>
              </a:defRPr>
            </a:lvl1pPr>
          </a:lstStyle>
          <a:p>
            <a:r>
              <a:rPr lang="en-US" altLang="zh-TW" dirty="0"/>
              <a:t>Title</a:t>
            </a:r>
            <a:endParaRPr lang="zh-TW" altLang="en-US" dirty="0"/>
          </a:p>
        </p:txBody>
      </p:sp>
      <p:sp>
        <p:nvSpPr>
          <p:cNvPr id="2" name="投影片編號版面配置區 4">
            <a:extLst>
              <a:ext uri="{FF2B5EF4-FFF2-40B4-BE49-F238E27FC236}">
                <a16:creationId xmlns:a16="http://schemas.microsoft.com/office/drawing/2014/main" id="{E879D869-0687-6790-3806-6DFF850C73CD}"/>
              </a:ext>
            </a:extLst>
          </p:cNvPr>
          <p:cNvSpPr txBox="1">
            <a:spLocks/>
          </p:cNvSpPr>
          <p:nvPr userDrawn="1"/>
        </p:nvSpPr>
        <p:spPr>
          <a:xfrm>
            <a:off x="11553734" y="6457009"/>
            <a:ext cx="375686" cy="312913"/>
          </a:xfrm>
          <a:prstGeom prst="rect">
            <a:avLst/>
          </a:prstGeom>
        </p:spPr>
        <p:txBody>
          <a:bodyPr vert="horz" lIns="91440" tIns="45720" rIns="91440" bIns="45720" rtlCol="0" anchor="ctr"/>
          <a:lstStyle>
            <a:defPPr>
              <a:defRPr lang="en-US"/>
            </a:defPPr>
            <a:lvl1pPr marL="0" algn="ctr"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B40004-5535-4EF2-AED6-D45CD384065E}" type="slidenum">
              <a:rPr lang="zh-TW" altLang="en-US" smtClean="0"/>
              <a:pPr/>
              <a:t>‹#›</a:t>
            </a:fld>
            <a:endParaRPr lang="zh-TW" altLang="en-US" dirty="0"/>
          </a:p>
        </p:txBody>
      </p:sp>
      <p:cxnSp>
        <p:nvCxnSpPr>
          <p:cNvPr id="4" name="直線接點 3">
            <a:extLst>
              <a:ext uri="{FF2B5EF4-FFF2-40B4-BE49-F238E27FC236}">
                <a16:creationId xmlns:a16="http://schemas.microsoft.com/office/drawing/2014/main" id="{E91A62E8-04B7-1EFB-C654-AC9761383B92}"/>
              </a:ext>
            </a:extLst>
          </p:cNvPr>
          <p:cNvCxnSpPr>
            <a:cxnSpLocks/>
          </p:cNvCxnSpPr>
          <p:nvPr userDrawn="1"/>
        </p:nvCxnSpPr>
        <p:spPr>
          <a:xfrm>
            <a:off x="319088" y="6372222"/>
            <a:ext cx="115585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內容版面配置區 14">
            <a:extLst>
              <a:ext uri="{FF2B5EF4-FFF2-40B4-BE49-F238E27FC236}">
                <a16:creationId xmlns:a16="http://schemas.microsoft.com/office/drawing/2014/main" id="{9B5F3F8A-35A1-B8E5-EEE2-A01DC1AE9CB5}"/>
              </a:ext>
            </a:extLst>
          </p:cNvPr>
          <p:cNvSpPr>
            <a:spLocks noGrp="1"/>
          </p:cNvSpPr>
          <p:nvPr>
            <p:ph sz="quarter" idx="10" hasCustomPrompt="1"/>
          </p:nvPr>
        </p:nvSpPr>
        <p:spPr>
          <a:xfrm>
            <a:off x="319088" y="1243013"/>
            <a:ext cx="11501437" cy="4876800"/>
          </a:xfrm>
        </p:spPr>
        <p:txBody>
          <a:bodyPr>
            <a:normAutofit/>
          </a:bodyPr>
          <a:lstStyle>
            <a:lvl1pPr marL="357188" indent="-357188">
              <a:lnSpc>
                <a:spcPct val="100000"/>
              </a:lnSpc>
              <a:spcBef>
                <a:spcPts val="1500"/>
              </a:spcBef>
              <a:buFontTx/>
              <a:buBlip>
                <a:blip r:embed="rId3"/>
              </a:buBlip>
              <a:defRPr sz="2000" b="1">
                <a:latin typeface="+mn-lt"/>
              </a:defRPr>
            </a:lvl1pPr>
            <a:lvl2pPr marL="752475" indent="-295275">
              <a:lnSpc>
                <a:spcPct val="100000"/>
              </a:lnSpc>
              <a:buSzPct val="90000"/>
              <a:buFont typeface="Calibri" panose="020F0502020204030204" pitchFamily="34" charset="0"/>
              <a:buChar char="-"/>
              <a:defRPr sz="2000">
                <a:latin typeface="+mn-lt"/>
              </a:defRPr>
            </a:lvl2pPr>
            <a:lvl3pPr marL="1228725" indent="-314325">
              <a:lnSpc>
                <a:spcPct val="100000"/>
              </a:lnSpc>
              <a:buSzPct val="70000"/>
              <a:buFont typeface="Wingdings" panose="05000000000000000000" pitchFamily="2" charset="2"/>
              <a:buChar char="l"/>
              <a:defRPr sz="2000">
                <a:latin typeface="+mn-lt"/>
              </a:defRPr>
            </a:lvl3pPr>
            <a:lvl4pPr marL="1600200" indent="-228600">
              <a:buFontTx/>
              <a:buBlip>
                <a:blip r:embed="rId3"/>
              </a:buBlip>
              <a:defRPr sz="1600">
                <a:latin typeface="+mn-lt"/>
              </a:defRPr>
            </a:lvl4pPr>
            <a:lvl5pPr marL="2057400" indent="-228600">
              <a:buFontTx/>
              <a:buBlip>
                <a:blip r:embed="rId3"/>
              </a:buBlip>
              <a:defRPr sz="1400">
                <a:latin typeface="+mn-lt"/>
              </a:defRPr>
            </a:lvl5pPr>
          </a:lstStyle>
          <a:p>
            <a:pPr lvl="0"/>
            <a:r>
              <a:rPr lang="en-US" altLang="zh-TW" dirty="0"/>
              <a:t>content</a:t>
            </a:r>
            <a:endParaRPr lang="zh-TW" altLang="en-US" dirty="0"/>
          </a:p>
          <a:p>
            <a:pPr lvl="1"/>
            <a:r>
              <a:rPr lang="en-US" altLang="zh-TW" dirty="0"/>
              <a:t>content</a:t>
            </a:r>
            <a:endParaRPr lang="zh-TW" altLang="en-US" dirty="0"/>
          </a:p>
          <a:p>
            <a:pPr lvl="2"/>
            <a:r>
              <a:rPr lang="en-US" altLang="zh-TW" dirty="0"/>
              <a:t>content</a:t>
            </a:r>
            <a:endParaRPr lang="zh-TW" altLang="en-US" dirty="0"/>
          </a:p>
        </p:txBody>
      </p:sp>
      <p:sp>
        <p:nvSpPr>
          <p:cNvPr id="17" name="文字方塊 16">
            <a:extLst>
              <a:ext uri="{FF2B5EF4-FFF2-40B4-BE49-F238E27FC236}">
                <a16:creationId xmlns:a16="http://schemas.microsoft.com/office/drawing/2014/main" id="{24F8B45A-CD98-6E33-85F3-9F7152EC1856}"/>
              </a:ext>
            </a:extLst>
          </p:cNvPr>
          <p:cNvSpPr txBox="1"/>
          <p:nvPr userDrawn="1"/>
        </p:nvSpPr>
        <p:spPr>
          <a:xfrm>
            <a:off x="281631" y="6391693"/>
            <a:ext cx="9776015" cy="307777"/>
          </a:xfrm>
          <a:prstGeom prst="rect">
            <a:avLst/>
          </a:prstGeom>
          <a:noFill/>
        </p:spPr>
        <p:txBody>
          <a:bodyPr wrap="square" rtlCol="0">
            <a:spAutoFit/>
          </a:bodyPr>
          <a:lstStyle/>
          <a:p>
            <a:r>
              <a:rPr lang="en-US" altLang="zh-TW" sz="700" dirty="0">
                <a:solidFill>
                  <a:schemeClr val="bg1"/>
                </a:solidFill>
                <a:latin typeface="微軟正黑體" panose="020B0604030504040204" pitchFamily="34" charset="-120"/>
                <a:ea typeface="微軟正黑體" panose="020B0604030504040204" pitchFamily="34" charset="-120"/>
              </a:rPr>
              <a:t>CoreTech System Co., Ltd. │ Copyright© 2023 Moldex3D. All rights reserved.</a:t>
            </a:r>
          </a:p>
          <a:p>
            <a:r>
              <a:rPr lang="en-US" altLang="zh-TW" sz="650" dirty="0">
                <a:solidFill>
                  <a:schemeClr val="bg1"/>
                </a:solidFill>
                <a:latin typeface="微軟正黑體" panose="020B0604030504040204" pitchFamily="34" charset="-120"/>
                <a:ea typeface="微軟正黑體" panose="020B0604030504040204" pitchFamily="34" charset="-120"/>
              </a:rPr>
              <a:t>No contents are construed as providing a warranty, including any warranty of merchantability, accuracy, completeness, or fitness for purpose, or representation for which CoreTech System Co., Ltd. assumes any legal responsibility.</a:t>
            </a:r>
            <a:endParaRPr lang="zh-TW" altLang="en-US" sz="650" dirty="0">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1DBDEBD3-CF7F-E264-9775-F53964B7823C}"/>
              </a:ext>
            </a:extLst>
          </p:cNvPr>
          <p:cNvSpPr>
            <a:spLocks noGrp="1"/>
          </p:cNvSpPr>
          <p:nvPr>
            <p:ph type="sldNum" sz="quarter" idx="11"/>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Tree>
    <p:extLst>
      <p:ext uri="{BB962C8B-B14F-4D97-AF65-F5344CB8AC3E}">
        <p14:creationId xmlns:p14="http://schemas.microsoft.com/office/powerpoint/2010/main" val="3670588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章節">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CF2F4E26-8100-4F49-BC29-671BDF55613B}"/>
              </a:ext>
            </a:extLst>
          </p:cNvPr>
          <p:cNvSpPr>
            <a:spLocks noGrp="1"/>
          </p:cNvSpPr>
          <p:nvPr>
            <p:ph type="title"/>
          </p:nvPr>
        </p:nvSpPr>
        <p:spPr>
          <a:xfrm>
            <a:off x="572196" y="1578022"/>
            <a:ext cx="4784400" cy="532800"/>
          </a:xfrm>
          <a:prstGeom prst="rect">
            <a:avLst/>
          </a:prstGeom>
        </p:spPr>
        <p:txBody>
          <a:bodyPr lIns="68580" tIns="34290" rIns="68580" bIns="34290" anchor="ctr"/>
          <a:lstStyle>
            <a:lvl1pPr marL="0" indent="0">
              <a:defRPr lang="zh-TW" altLang="en-US" sz="2400" b="1" kern="1200" dirty="0">
                <a:solidFill>
                  <a:schemeClr val="bg1"/>
                </a:solidFill>
                <a:latin typeface="微軟正黑體" panose="020B0604030504040204" pitchFamily="34" charset="-120"/>
                <a:ea typeface="微軟正黑體" panose="020B0604030504040204" pitchFamily="34" charset="-120"/>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zh-TW" altLang="en-US" dirty="0"/>
              <a:t>按一下以編輯母片標題樣式</a:t>
            </a:r>
          </a:p>
        </p:txBody>
      </p:sp>
      <p:sp>
        <p:nvSpPr>
          <p:cNvPr id="7" name="文字版面配置區 2">
            <a:extLst>
              <a:ext uri="{FF2B5EF4-FFF2-40B4-BE49-F238E27FC236}">
                <a16:creationId xmlns:a16="http://schemas.microsoft.com/office/drawing/2014/main" id="{5271EA77-0DEA-4CD8-A570-82AD486C00EB}"/>
              </a:ext>
            </a:extLst>
          </p:cNvPr>
          <p:cNvSpPr>
            <a:spLocks noGrp="1"/>
          </p:cNvSpPr>
          <p:nvPr>
            <p:ph type="body" sz="quarter" idx="13"/>
          </p:nvPr>
        </p:nvSpPr>
        <p:spPr>
          <a:xfrm>
            <a:off x="5860575" y="1640961"/>
            <a:ext cx="5782101" cy="2639686"/>
          </a:xfrm>
        </p:spPr>
        <p:txBody>
          <a:bodyPr anchor="t"/>
          <a:lstStyle>
            <a:lvl1pPr>
              <a:lnSpc>
                <a:spcPts val="2200"/>
              </a:lnSpc>
              <a:buNone/>
              <a:defRPr sz="1800" b="0">
                <a:solidFill>
                  <a:schemeClr val="bg1"/>
                </a:solidFill>
                <a:latin typeface="微軟正黑體" panose="020B0604030504040204" pitchFamily="34" charset="-120"/>
                <a:ea typeface="微軟正黑體" panose="020B0604030504040204" pitchFamily="34" charset="-120"/>
              </a:defRPr>
            </a:lvl1pPr>
            <a:lvl2pPr>
              <a:buNone/>
              <a:defRPr/>
            </a:lvl2pPr>
          </a:lstStyle>
          <a:p>
            <a:pPr lvl="0"/>
            <a:r>
              <a:rPr lang="zh-TW" altLang="en-US" dirty="0"/>
              <a:t>按一下以編輯母片文字樣式</a:t>
            </a:r>
          </a:p>
        </p:txBody>
      </p:sp>
    </p:spTree>
    <p:extLst>
      <p:ext uri="{BB962C8B-B14F-4D97-AF65-F5344CB8AC3E}">
        <p14:creationId xmlns:p14="http://schemas.microsoft.com/office/powerpoint/2010/main" val="368397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nal]封面">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15A180D-6607-DE5B-F9DB-AEFE230D1308}"/>
              </a:ext>
            </a:extLst>
          </p:cNvPr>
          <p:cNvSpPr txBox="1"/>
          <p:nvPr userDrawn="1"/>
        </p:nvSpPr>
        <p:spPr>
          <a:xfrm>
            <a:off x="9633773" y="5870755"/>
            <a:ext cx="2194433" cy="492443"/>
          </a:xfrm>
          <a:prstGeom prst="rect">
            <a:avLst/>
          </a:prstGeom>
          <a:solidFill>
            <a:schemeClr val="tx1">
              <a:lumMod val="95000"/>
              <a:lumOff val="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Internal</a:t>
            </a:r>
            <a:endParaRPr lang="zh-TW" altLang="en-US" sz="26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副標題 4">
            <a:extLst>
              <a:ext uri="{FF2B5EF4-FFF2-40B4-BE49-F238E27FC236}">
                <a16:creationId xmlns:a16="http://schemas.microsoft.com/office/drawing/2014/main" id="{05A66730-EB13-0223-98B0-4FFADC559129}"/>
              </a:ext>
            </a:extLst>
          </p:cNvPr>
          <p:cNvSpPr>
            <a:spLocks noGrp="1"/>
          </p:cNvSpPr>
          <p:nvPr>
            <p:ph type="subTitle" idx="1"/>
          </p:nvPr>
        </p:nvSpPr>
        <p:spPr>
          <a:xfrm>
            <a:off x="6145161" y="4013905"/>
            <a:ext cx="5683045" cy="413184"/>
          </a:xfrm>
          <a:prstGeom prst="rect">
            <a:avLst/>
          </a:prstGeom>
        </p:spPr>
        <p:txBody>
          <a:bodyPr/>
          <a:lstStyle>
            <a:lvl1pPr marL="0" indent="0">
              <a:buNone/>
              <a:defRPr sz="2000"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sp>
        <p:nvSpPr>
          <p:cNvPr id="10" name="標題 3">
            <a:extLst>
              <a:ext uri="{FF2B5EF4-FFF2-40B4-BE49-F238E27FC236}">
                <a16:creationId xmlns:a16="http://schemas.microsoft.com/office/drawing/2014/main" id="{E04ECD77-7A24-A84C-3521-ECEBA8048A22}"/>
              </a:ext>
            </a:extLst>
          </p:cNvPr>
          <p:cNvSpPr>
            <a:spLocks noGrp="1"/>
          </p:cNvSpPr>
          <p:nvPr>
            <p:ph type="ctrTitle"/>
          </p:nvPr>
        </p:nvSpPr>
        <p:spPr>
          <a:xfrm>
            <a:off x="6145161" y="2434493"/>
            <a:ext cx="5683045" cy="994507"/>
          </a:xfrm>
          <a:prstGeom prst="rect">
            <a:avLst/>
          </a:prstGeom>
        </p:spPr>
        <p:txBody>
          <a:bodyPr/>
          <a:lstStyle>
            <a:lvl1pPr>
              <a:defRPr sz="3600" b="1"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cxnSp>
        <p:nvCxnSpPr>
          <p:cNvPr id="11" name="直線接點 10">
            <a:extLst>
              <a:ext uri="{FF2B5EF4-FFF2-40B4-BE49-F238E27FC236}">
                <a16:creationId xmlns:a16="http://schemas.microsoft.com/office/drawing/2014/main" id="{D56257B4-68C5-825D-65C4-1E4FD5789FE5}"/>
              </a:ext>
            </a:extLst>
          </p:cNvPr>
          <p:cNvCxnSpPr>
            <a:cxnSpLocks/>
          </p:cNvCxnSpPr>
          <p:nvPr userDrawn="1"/>
        </p:nvCxnSpPr>
        <p:spPr>
          <a:xfrm>
            <a:off x="6145161" y="3824748"/>
            <a:ext cx="5683045" cy="0"/>
          </a:xfrm>
          <a:prstGeom prst="line">
            <a:avLst/>
          </a:prstGeom>
          <a:ln w="19050">
            <a:solidFill>
              <a:srgbClr val="C32B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10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章節">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CF2F4E26-8100-4F49-BC29-671BDF55613B}"/>
              </a:ext>
            </a:extLst>
          </p:cNvPr>
          <p:cNvSpPr>
            <a:spLocks noGrp="1"/>
          </p:cNvSpPr>
          <p:nvPr>
            <p:ph type="title"/>
          </p:nvPr>
        </p:nvSpPr>
        <p:spPr>
          <a:xfrm>
            <a:off x="572196" y="1578022"/>
            <a:ext cx="4784400" cy="532800"/>
          </a:xfrm>
          <a:prstGeom prst="rect">
            <a:avLst/>
          </a:prstGeom>
        </p:spPr>
        <p:txBody>
          <a:bodyPr lIns="68580" tIns="34290" rIns="68580" bIns="34290" anchor="ctr"/>
          <a:lstStyle>
            <a:lvl1pPr marL="0" indent="0">
              <a:defRPr lang="zh-TW" altLang="en-US" sz="2400" b="1" kern="1200" dirty="0">
                <a:solidFill>
                  <a:schemeClr val="bg1"/>
                </a:solidFill>
                <a:latin typeface="微軟正黑體" panose="020B0604030504040204" pitchFamily="34" charset="-120"/>
                <a:ea typeface="微軟正黑體" panose="020B0604030504040204" pitchFamily="34" charset="-120"/>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zh-TW" altLang="en-US" dirty="0"/>
              <a:t>按一下以編輯母片標題樣式</a:t>
            </a:r>
          </a:p>
        </p:txBody>
      </p:sp>
      <p:sp>
        <p:nvSpPr>
          <p:cNvPr id="7" name="文字版面配置區 2">
            <a:extLst>
              <a:ext uri="{FF2B5EF4-FFF2-40B4-BE49-F238E27FC236}">
                <a16:creationId xmlns:a16="http://schemas.microsoft.com/office/drawing/2014/main" id="{5271EA77-0DEA-4CD8-A570-82AD486C00EB}"/>
              </a:ext>
            </a:extLst>
          </p:cNvPr>
          <p:cNvSpPr>
            <a:spLocks noGrp="1"/>
          </p:cNvSpPr>
          <p:nvPr>
            <p:ph type="body" sz="quarter" idx="13"/>
          </p:nvPr>
        </p:nvSpPr>
        <p:spPr>
          <a:xfrm>
            <a:off x="5860575" y="1640961"/>
            <a:ext cx="5782101" cy="2639686"/>
          </a:xfrm>
        </p:spPr>
        <p:txBody>
          <a:bodyPr anchor="t"/>
          <a:lstStyle>
            <a:lvl1pPr>
              <a:lnSpc>
                <a:spcPts val="2200"/>
              </a:lnSpc>
              <a:buNone/>
              <a:defRPr sz="1800" b="0">
                <a:solidFill>
                  <a:schemeClr val="bg1"/>
                </a:solidFill>
                <a:latin typeface="微軟正黑體" panose="020B0604030504040204" pitchFamily="34" charset="-120"/>
                <a:ea typeface="微軟正黑體" panose="020B0604030504040204" pitchFamily="34" charset="-120"/>
              </a:defRPr>
            </a:lvl1pPr>
            <a:lvl2pPr>
              <a:buNone/>
              <a:defRPr/>
            </a:lvl2pPr>
          </a:lstStyle>
          <a:p>
            <a:pPr lvl="0"/>
            <a:r>
              <a:rPr lang="zh-TW" altLang="en-US" dirty="0"/>
              <a:t>按一下以編輯母片文字樣式</a:t>
            </a:r>
          </a:p>
        </p:txBody>
      </p:sp>
    </p:spTree>
    <p:extLst>
      <p:ext uri="{BB962C8B-B14F-4D97-AF65-F5344CB8AC3E}">
        <p14:creationId xmlns:p14="http://schemas.microsoft.com/office/powerpoint/2010/main" val="728715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內頁_單欄">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CF2F4E26-8100-4F49-BC29-671BDF55613B}"/>
              </a:ext>
            </a:extLst>
          </p:cNvPr>
          <p:cNvSpPr>
            <a:spLocks noGrp="1"/>
          </p:cNvSpPr>
          <p:nvPr>
            <p:ph type="title"/>
          </p:nvPr>
        </p:nvSpPr>
        <p:spPr>
          <a:xfrm>
            <a:off x="514444" y="481917"/>
            <a:ext cx="11102400" cy="532800"/>
          </a:xfrm>
          <a:prstGeom prst="rect">
            <a:avLst/>
          </a:prstGeom>
        </p:spPr>
        <p:txBody>
          <a:bodyPr lIns="68580" tIns="34290" rIns="68580" bIns="34290" anchor="ctr"/>
          <a:lstStyle>
            <a:lvl1pPr marL="0" indent="0">
              <a:defRPr lang="zh-TW" altLang="en-US" sz="2400" b="1" kern="1200" dirty="0">
                <a:solidFill>
                  <a:srgbClr val="F08501"/>
                </a:solidFill>
                <a:latin typeface="微軟正黑體" panose="020B0604030504040204" pitchFamily="34" charset="-120"/>
                <a:ea typeface="微軟正黑體" panose="020B0604030504040204" pitchFamily="34" charset="-120"/>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None/>
            </a:pPr>
            <a:r>
              <a:rPr lang="zh-TW" altLang="en-US" dirty="0"/>
              <a:t>按一下以編輯母片標題樣式</a:t>
            </a:r>
          </a:p>
        </p:txBody>
      </p:sp>
      <p:sp>
        <p:nvSpPr>
          <p:cNvPr id="3" name="投影片編號版面配置區 2">
            <a:extLst>
              <a:ext uri="{FF2B5EF4-FFF2-40B4-BE49-F238E27FC236}">
                <a16:creationId xmlns:a16="http://schemas.microsoft.com/office/drawing/2014/main" id="{9C53C04A-319B-4F3D-90BF-9A88529F5899}"/>
              </a:ext>
            </a:extLst>
          </p:cNvPr>
          <p:cNvSpPr>
            <a:spLocks noGrp="1"/>
          </p:cNvSpPr>
          <p:nvPr>
            <p:ph type="sldNum" sz="quarter" idx="10"/>
          </p:nvPr>
        </p:nvSpPr>
        <p:spPr/>
        <p:txBody>
          <a:bodyPr/>
          <a:lstStyle/>
          <a:p>
            <a:pPr algn="r"/>
            <a:fld id="{EDFD0139-C9AB-4457-A630-2C0FF017D386}" type="slidenum">
              <a:rPr lang="zh-TW" altLang="en-US" smtClean="0"/>
              <a:pPr algn="r"/>
              <a:t>‹#›</a:t>
            </a:fld>
            <a:endParaRPr lang="zh-TW" altLang="en-US" dirty="0"/>
          </a:p>
        </p:txBody>
      </p:sp>
      <p:sp>
        <p:nvSpPr>
          <p:cNvPr id="7" name="文字版面配置區 5">
            <a:extLst>
              <a:ext uri="{FF2B5EF4-FFF2-40B4-BE49-F238E27FC236}">
                <a16:creationId xmlns:a16="http://schemas.microsoft.com/office/drawing/2014/main" id="{4B3CB0A6-D380-494C-95EB-B4F9C1CD69EA}"/>
              </a:ext>
            </a:extLst>
          </p:cNvPr>
          <p:cNvSpPr>
            <a:spLocks noGrp="1"/>
          </p:cNvSpPr>
          <p:nvPr>
            <p:ph type="body" sz="quarter" idx="16"/>
          </p:nvPr>
        </p:nvSpPr>
        <p:spPr>
          <a:xfrm>
            <a:off x="497821" y="1279341"/>
            <a:ext cx="11102400" cy="4898907"/>
          </a:xfrm>
          <a:prstGeom prst="rect">
            <a:avLst/>
          </a:prstGeom>
        </p:spPr>
        <p:txBody>
          <a:bodyPr/>
          <a:lstStyle>
            <a:lvl1pPr marL="285750" indent="-285750">
              <a:lnSpc>
                <a:spcPts val="1800"/>
              </a:lnSpc>
              <a:buFont typeface="Wingdings" panose="05000000000000000000" pitchFamily="2" charset="2"/>
              <a:buChar char="n"/>
              <a:defRPr sz="1600">
                <a:latin typeface="微軟正黑體" panose="020B0604030504040204" pitchFamily="34" charset="-120"/>
                <a:ea typeface="微軟正黑體" panose="020B0604030504040204" pitchFamily="34" charset="-120"/>
              </a:defRPr>
            </a:lvl1pPr>
            <a:lvl2pPr>
              <a:lnSpc>
                <a:spcPts val="1800"/>
              </a:lnSpc>
              <a:buFont typeface="微軟正黑體" panose="020B0604030504040204" pitchFamily="34" charset="-120"/>
              <a:buChar char="￭"/>
              <a:defRPr sz="1600">
                <a:latin typeface="微軟正黑體" panose="020B0604030504040204" pitchFamily="34" charset="-120"/>
                <a:ea typeface="微軟正黑體" panose="020B0604030504040204" pitchFamily="34" charset="-120"/>
              </a:defRPr>
            </a:lvl2pPr>
            <a:lvl3pPr>
              <a:lnSpc>
                <a:spcPts val="1800"/>
              </a:lnSpc>
              <a:defRPr sz="1600">
                <a:latin typeface="微軟正黑體" panose="020B0604030504040204" pitchFamily="34" charset="-120"/>
                <a:ea typeface="微軟正黑體" panose="020B0604030504040204" pitchFamily="34" charset="-120"/>
              </a:defRPr>
            </a:lvl3pPr>
            <a:lvl4pPr>
              <a:lnSpc>
                <a:spcPts val="1800"/>
              </a:lnSpc>
              <a:defRPr sz="1600">
                <a:latin typeface="微軟正黑體" panose="020B0604030504040204" pitchFamily="34" charset="-120"/>
                <a:ea typeface="微軟正黑體" panose="020B0604030504040204" pitchFamily="34" charset="-120"/>
              </a:defRPr>
            </a:lvl4pPr>
            <a:lvl5pPr>
              <a:lnSpc>
                <a:spcPts val="1800"/>
              </a:lnSpc>
              <a:defRPr sz="160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056473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封底">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59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seller]封面">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5C6F31F-6548-80E0-4A28-94B7467AE1F9}"/>
              </a:ext>
            </a:extLst>
          </p:cNvPr>
          <p:cNvSpPr txBox="1"/>
          <p:nvPr userDrawn="1"/>
        </p:nvSpPr>
        <p:spPr>
          <a:xfrm>
            <a:off x="9633773" y="5870755"/>
            <a:ext cx="2194433" cy="492443"/>
          </a:xfrm>
          <a:prstGeom prst="rect">
            <a:avLst/>
          </a:prstGeom>
          <a:solidFill>
            <a:schemeClr val="tx1">
              <a:lumMod val="95000"/>
              <a:lumOff val="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Reseller</a:t>
            </a:r>
            <a:endParaRPr lang="zh-TW" altLang="en-US" sz="26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副標題 4">
            <a:extLst>
              <a:ext uri="{FF2B5EF4-FFF2-40B4-BE49-F238E27FC236}">
                <a16:creationId xmlns:a16="http://schemas.microsoft.com/office/drawing/2014/main" id="{BBFA843C-0A33-A068-5E25-B22B487907BF}"/>
              </a:ext>
            </a:extLst>
          </p:cNvPr>
          <p:cNvSpPr>
            <a:spLocks noGrp="1"/>
          </p:cNvSpPr>
          <p:nvPr>
            <p:ph type="subTitle" idx="1"/>
          </p:nvPr>
        </p:nvSpPr>
        <p:spPr>
          <a:xfrm>
            <a:off x="6145161" y="4013905"/>
            <a:ext cx="5683045" cy="413184"/>
          </a:xfrm>
          <a:prstGeom prst="rect">
            <a:avLst/>
          </a:prstGeom>
        </p:spPr>
        <p:txBody>
          <a:bodyPr/>
          <a:lstStyle>
            <a:lvl1pPr marL="0" indent="0">
              <a:buNone/>
              <a:defRPr sz="2000"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sp>
        <p:nvSpPr>
          <p:cNvPr id="11" name="標題 3">
            <a:extLst>
              <a:ext uri="{FF2B5EF4-FFF2-40B4-BE49-F238E27FC236}">
                <a16:creationId xmlns:a16="http://schemas.microsoft.com/office/drawing/2014/main" id="{3784F2FB-6E56-5B27-473D-97863D38D180}"/>
              </a:ext>
            </a:extLst>
          </p:cNvPr>
          <p:cNvSpPr>
            <a:spLocks noGrp="1"/>
          </p:cNvSpPr>
          <p:nvPr>
            <p:ph type="ctrTitle"/>
          </p:nvPr>
        </p:nvSpPr>
        <p:spPr>
          <a:xfrm>
            <a:off x="6145161" y="2434493"/>
            <a:ext cx="5683045" cy="994507"/>
          </a:xfrm>
          <a:prstGeom prst="rect">
            <a:avLst/>
          </a:prstGeom>
        </p:spPr>
        <p:txBody>
          <a:bodyPr/>
          <a:lstStyle>
            <a:lvl1pPr>
              <a:defRPr sz="3600" b="1"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cxnSp>
        <p:nvCxnSpPr>
          <p:cNvPr id="12" name="直線接點 11">
            <a:extLst>
              <a:ext uri="{FF2B5EF4-FFF2-40B4-BE49-F238E27FC236}">
                <a16:creationId xmlns:a16="http://schemas.microsoft.com/office/drawing/2014/main" id="{B12EBB3C-5672-F667-F36C-E224534CE1A4}"/>
              </a:ext>
            </a:extLst>
          </p:cNvPr>
          <p:cNvCxnSpPr>
            <a:cxnSpLocks/>
          </p:cNvCxnSpPr>
          <p:nvPr userDrawn="1"/>
        </p:nvCxnSpPr>
        <p:spPr>
          <a:xfrm>
            <a:off x="6145161" y="3824748"/>
            <a:ext cx="5683045" cy="0"/>
          </a:xfrm>
          <a:prstGeom prst="line">
            <a:avLst/>
          </a:prstGeom>
          <a:ln w="19050">
            <a:solidFill>
              <a:srgbClr val="C32B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972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8" name="副標題 4">
            <a:extLst>
              <a:ext uri="{FF2B5EF4-FFF2-40B4-BE49-F238E27FC236}">
                <a16:creationId xmlns:a16="http://schemas.microsoft.com/office/drawing/2014/main" id="{3604AC69-9D6B-244A-59D1-9FB48D830002}"/>
              </a:ext>
            </a:extLst>
          </p:cNvPr>
          <p:cNvSpPr>
            <a:spLocks noGrp="1"/>
          </p:cNvSpPr>
          <p:nvPr>
            <p:ph type="subTitle" idx="1"/>
          </p:nvPr>
        </p:nvSpPr>
        <p:spPr>
          <a:xfrm>
            <a:off x="6145161" y="4013905"/>
            <a:ext cx="5683045" cy="413184"/>
          </a:xfrm>
          <a:prstGeom prst="rect">
            <a:avLst/>
          </a:prstGeom>
        </p:spPr>
        <p:txBody>
          <a:bodyPr/>
          <a:lstStyle>
            <a:lvl1pPr marL="0" indent="0">
              <a:buNone/>
              <a:defRPr sz="2000"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sp>
        <p:nvSpPr>
          <p:cNvPr id="10" name="標題 3">
            <a:extLst>
              <a:ext uri="{FF2B5EF4-FFF2-40B4-BE49-F238E27FC236}">
                <a16:creationId xmlns:a16="http://schemas.microsoft.com/office/drawing/2014/main" id="{683D5DF7-F736-D984-3715-FE1E0D38C9CD}"/>
              </a:ext>
            </a:extLst>
          </p:cNvPr>
          <p:cNvSpPr>
            <a:spLocks noGrp="1"/>
          </p:cNvSpPr>
          <p:nvPr>
            <p:ph type="ctrTitle"/>
          </p:nvPr>
        </p:nvSpPr>
        <p:spPr>
          <a:xfrm>
            <a:off x="6145161" y="2434493"/>
            <a:ext cx="5683045" cy="994507"/>
          </a:xfrm>
          <a:prstGeom prst="rect">
            <a:avLst/>
          </a:prstGeom>
        </p:spPr>
        <p:txBody>
          <a:bodyPr/>
          <a:lstStyle>
            <a:lvl1pPr>
              <a:defRPr sz="3600" b="1" baseline="0">
                <a:solidFill>
                  <a:schemeClr val="tx1"/>
                </a:solidFill>
                <a:latin typeface="Arial" panose="020B0604020202020204" pitchFamily="34" charset="0"/>
                <a:ea typeface="微軟正黑體" panose="020B0604030504040204" pitchFamily="34" charset="-120"/>
              </a:defRPr>
            </a:lvl1pPr>
          </a:lstStyle>
          <a:p>
            <a:endParaRPr lang="zh-TW" altLang="en-US" dirty="0"/>
          </a:p>
        </p:txBody>
      </p:sp>
      <p:cxnSp>
        <p:nvCxnSpPr>
          <p:cNvPr id="11" name="直線接點 10">
            <a:extLst>
              <a:ext uri="{FF2B5EF4-FFF2-40B4-BE49-F238E27FC236}">
                <a16:creationId xmlns:a16="http://schemas.microsoft.com/office/drawing/2014/main" id="{C4CDC228-4EEF-5B5B-E026-EBF0A44DD161}"/>
              </a:ext>
            </a:extLst>
          </p:cNvPr>
          <p:cNvCxnSpPr>
            <a:cxnSpLocks/>
          </p:cNvCxnSpPr>
          <p:nvPr userDrawn="1"/>
        </p:nvCxnSpPr>
        <p:spPr>
          <a:xfrm>
            <a:off x="6145161" y="3824748"/>
            <a:ext cx="5683045" cy="0"/>
          </a:xfrm>
          <a:prstGeom prst="line">
            <a:avLst/>
          </a:prstGeom>
          <a:ln w="19050">
            <a:solidFill>
              <a:srgbClr val="C32B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09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內頁_空白">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0D09D8-5899-C8EE-EE27-AD7DBE50E9AD}"/>
              </a:ext>
            </a:extLst>
          </p:cNvPr>
          <p:cNvSpPr>
            <a:spLocks noGrp="1"/>
          </p:cNvSpPr>
          <p:nvPr>
            <p:ph type="ctrTitle" hasCustomPrompt="1"/>
          </p:nvPr>
        </p:nvSpPr>
        <p:spPr>
          <a:xfrm>
            <a:off x="7031864" y="1475287"/>
            <a:ext cx="4640688" cy="1710087"/>
          </a:xfrm>
          <a:prstGeom prst="rect">
            <a:avLst/>
          </a:prstGeom>
        </p:spPr>
        <p:txBody>
          <a:bodyPr anchor="b"/>
          <a:lstStyle>
            <a:lvl1pPr algn="l">
              <a:defRPr sz="3200" b="1">
                <a:solidFill>
                  <a:schemeClr val="bg1"/>
                </a:solidFill>
                <a:latin typeface="+mn-lt"/>
                <a:ea typeface="微軟正黑體" panose="020B0604030504040204" pitchFamily="34" charset="-120"/>
              </a:defRPr>
            </a:lvl1pPr>
          </a:lstStyle>
          <a:p>
            <a:r>
              <a:rPr lang="en-US" altLang="zh-TW" dirty="0"/>
              <a:t>Title</a:t>
            </a:r>
            <a:endParaRPr lang="zh-TW" altLang="en-US" dirty="0"/>
          </a:p>
        </p:txBody>
      </p:sp>
      <p:sp>
        <p:nvSpPr>
          <p:cNvPr id="3" name="副標題 2">
            <a:extLst>
              <a:ext uri="{FF2B5EF4-FFF2-40B4-BE49-F238E27FC236}">
                <a16:creationId xmlns:a16="http://schemas.microsoft.com/office/drawing/2014/main" id="{0C18DAF2-D726-E185-7807-82C0C52EFFB2}"/>
              </a:ext>
            </a:extLst>
          </p:cNvPr>
          <p:cNvSpPr>
            <a:spLocks noGrp="1"/>
          </p:cNvSpPr>
          <p:nvPr>
            <p:ph type="subTitle" idx="1" hasCustomPrompt="1"/>
          </p:nvPr>
        </p:nvSpPr>
        <p:spPr>
          <a:xfrm>
            <a:off x="7031864" y="3537398"/>
            <a:ext cx="4640688" cy="1556067"/>
          </a:xfrm>
          <a:prstGeom prst="rect">
            <a:avLst/>
          </a:prstGeom>
        </p:spPr>
        <p:txBody>
          <a:bodyPr/>
          <a:lstStyle>
            <a:lvl1pPr marL="0" indent="0" algn="l">
              <a:buNone/>
              <a:defRPr sz="2000">
                <a:solidFill>
                  <a:schemeClr val="bg1"/>
                </a:solidFill>
                <a:latin typeface="+mn-lt"/>
                <a:ea typeface="微軟正黑體"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dirty="0"/>
              <a:t>contact</a:t>
            </a:r>
            <a:endParaRPr lang="zh-TW" altLang="en-US" dirty="0"/>
          </a:p>
        </p:txBody>
      </p:sp>
    </p:spTree>
    <p:extLst>
      <p:ext uri="{BB962C8B-B14F-4D97-AF65-F5344CB8AC3E}">
        <p14:creationId xmlns:p14="http://schemas.microsoft.com/office/powerpoint/2010/main" val="324938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FCF453-82F4-E0D6-AB0F-132B43B2A429}"/>
              </a:ext>
            </a:extLst>
          </p:cNvPr>
          <p:cNvSpPr>
            <a:spLocks noGrp="1"/>
          </p:cNvSpPr>
          <p:nvPr>
            <p:ph type="title" hasCustomPrompt="1"/>
          </p:nvPr>
        </p:nvSpPr>
        <p:spPr>
          <a:xfrm>
            <a:off x="8110536" y="905720"/>
            <a:ext cx="3709987" cy="475274"/>
          </a:xfrm>
          <a:prstGeom prst="rect">
            <a:avLst/>
          </a:prstGeom>
        </p:spPr>
        <p:txBody>
          <a:bodyPr anchor="b"/>
          <a:lstStyle>
            <a:lvl1pPr>
              <a:defRPr sz="2400">
                <a:latin typeface="Lato Black" panose="020F0502020204030203" pitchFamily="34" charset="0"/>
                <a:cs typeface="Lato Black" panose="020F0502020204030203" pitchFamily="34" charset="0"/>
              </a:defRPr>
            </a:lvl1pPr>
          </a:lstStyle>
          <a:p>
            <a:r>
              <a:rPr lang="en-US" altLang="zh-TW" dirty="0"/>
              <a:t>Title</a:t>
            </a:r>
            <a:endParaRPr lang="zh-TW" altLang="en-US" dirty="0"/>
          </a:p>
        </p:txBody>
      </p:sp>
      <p:sp>
        <p:nvSpPr>
          <p:cNvPr id="4" name="圖片版面配置區 3">
            <a:extLst>
              <a:ext uri="{FF2B5EF4-FFF2-40B4-BE49-F238E27FC236}">
                <a16:creationId xmlns:a16="http://schemas.microsoft.com/office/drawing/2014/main" id="{FF2D81C5-59A5-0D3A-190A-9DE5CBDC97E2}"/>
              </a:ext>
            </a:extLst>
          </p:cNvPr>
          <p:cNvSpPr>
            <a:spLocks noGrp="1"/>
          </p:cNvSpPr>
          <p:nvPr>
            <p:ph type="pic" sz="quarter" idx="10"/>
          </p:nvPr>
        </p:nvSpPr>
        <p:spPr>
          <a:xfrm>
            <a:off x="0" y="4389"/>
            <a:ext cx="7650291" cy="6423080"/>
          </a:xfrm>
          <a:prstGeom prst="rect">
            <a:avLst/>
          </a:prstGeom>
        </p:spPr>
        <p:txBody>
          <a:bodyPr/>
          <a:lstStyle/>
          <a:p>
            <a:endParaRPr lang="zh-TW" altLang="en-US" dirty="0"/>
          </a:p>
        </p:txBody>
      </p:sp>
      <p:sp>
        <p:nvSpPr>
          <p:cNvPr id="5" name="矩形 4">
            <a:extLst>
              <a:ext uri="{FF2B5EF4-FFF2-40B4-BE49-F238E27FC236}">
                <a16:creationId xmlns:a16="http://schemas.microsoft.com/office/drawing/2014/main" id="{09E9DBB2-F43E-D2A6-C91F-25D60AD0CF82}"/>
              </a:ext>
            </a:extLst>
          </p:cNvPr>
          <p:cNvSpPr/>
          <p:nvPr userDrawn="1"/>
        </p:nvSpPr>
        <p:spPr>
          <a:xfrm>
            <a:off x="7650291" y="0"/>
            <a:ext cx="111275" cy="6435089"/>
          </a:xfrm>
          <a:prstGeom prst="rect">
            <a:avLst/>
          </a:prstGeom>
          <a:solidFill>
            <a:srgbClr val="C7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版面配置區 14">
            <a:extLst>
              <a:ext uri="{FF2B5EF4-FFF2-40B4-BE49-F238E27FC236}">
                <a16:creationId xmlns:a16="http://schemas.microsoft.com/office/drawing/2014/main" id="{8F077233-951D-0C3C-F428-C7586911F452}"/>
              </a:ext>
            </a:extLst>
          </p:cNvPr>
          <p:cNvSpPr>
            <a:spLocks noGrp="1"/>
          </p:cNvSpPr>
          <p:nvPr>
            <p:ph type="body" sz="quarter" idx="11" hasCustomPrompt="1"/>
          </p:nvPr>
        </p:nvSpPr>
        <p:spPr>
          <a:xfrm>
            <a:off x="8110536" y="1506960"/>
            <a:ext cx="3709987" cy="2867026"/>
          </a:xfrm>
          <a:prstGeom prst="rect">
            <a:avLst/>
          </a:prstGeom>
        </p:spPr>
        <p:txBody>
          <a:bodyPr/>
          <a:lstStyle>
            <a:lvl1pPr marL="0" indent="0">
              <a:buNone/>
              <a:defRPr sz="12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TW" dirty="0"/>
              <a:t>content</a:t>
            </a:r>
            <a:endParaRPr lang="zh-TW" altLang="en-US" dirty="0"/>
          </a:p>
        </p:txBody>
      </p:sp>
      <p:sp>
        <p:nvSpPr>
          <p:cNvPr id="3" name="投影片編號版面配置區 2">
            <a:extLst>
              <a:ext uri="{FF2B5EF4-FFF2-40B4-BE49-F238E27FC236}">
                <a16:creationId xmlns:a16="http://schemas.microsoft.com/office/drawing/2014/main" id="{53BA4BDF-C9A6-AAE7-3B6F-F6F07D8D6D37}"/>
              </a:ext>
            </a:extLst>
          </p:cNvPr>
          <p:cNvSpPr>
            <a:spLocks noGrp="1"/>
          </p:cNvSpPr>
          <p:nvPr>
            <p:ph type="sldNum" sz="quarter" idx="12"/>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Tree>
    <p:extLst>
      <p:ext uri="{BB962C8B-B14F-4D97-AF65-F5344CB8AC3E}">
        <p14:creationId xmlns:p14="http://schemas.microsoft.com/office/powerpoint/2010/main" val="97918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FCF453-82F4-E0D6-AB0F-132B43B2A429}"/>
              </a:ext>
            </a:extLst>
          </p:cNvPr>
          <p:cNvSpPr>
            <a:spLocks noGrp="1"/>
          </p:cNvSpPr>
          <p:nvPr>
            <p:ph type="title" hasCustomPrompt="1"/>
          </p:nvPr>
        </p:nvSpPr>
        <p:spPr>
          <a:xfrm>
            <a:off x="420582" y="905720"/>
            <a:ext cx="3709987" cy="475274"/>
          </a:xfrm>
          <a:prstGeom prst="rect">
            <a:avLst/>
          </a:prstGeom>
        </p:spPr>
        <p:txBody>
          <a:bodyPr anchor="b"/>
          <a:lstStyle>
            <a:lvl1pPr>
              <a:defRPr sz="2400">
                <a:latin typeface="Lato Black" panose="020F0502020204030203" pitchFamily="34" charset="0"/>
                <a:cs typeface="Lato Black" panose="020F0502020204030203" pitchFamily="34" charset="0"/>
              </a:defRPr>
            </a:lvl1pPr>
          </a:lstStyle>
          <a:p>
            <a:r>
              <a:rPr lang="en-US" altLang="zh-TW" dirty="0"/>
              <a:t>Title</a:t>
            </a:r>
            <a:endParaRPr lang="zh-TW" altLang="en-US" dirty="0"/>
          </a:p>
        </p:txBody>
      </p:sp>
      <p:sp>
        <p:nvSpPr>
          <p:cNvPr id="4" name="圖片版面配置區 3">
            <a:extLst>
              <a:ext uri="{FF2B5EF4-FFF2-40B4-BE49-F238E27FC236}">
                <a16:creationId xmlns:a16="http://schemas.microsoft.com/office/drawing/2014/main" id="{FF2D81C5-59A5-0D3A-190A-9DE5CBDC97E2}"/>
              </a:ext>
            </a:extLst>
          </p:cNvPr>
          <p:cNvSpPr>
            <a:spLocks noGrp="1"/>
          </p:cNvSpPr>
          <p:nvPr>
            <p:ph type="pic" sz="quarter" idx="10"/>
          </p:nvPr>
        </p:nvSpPr>
        <p:spPr>
          <a:xfrm>
            <a:off x="4571689" y="-18222"/>
            <a:ext cx="7650291" cy="6468327"/>
          </a:xfrm>
          <a:prstGeom prst="rect">
            <a:avLst/>
          </a:prstGeom>
        </p:spPr>
        <p:txBody>
          <a:bodyPr/>
          <a:lstStyle/>
          <a:p>
            <a:endParaRPr lang="zh-TW" altLang="en-US" dirty="0"/>
          </a:p>
        </p:txBody>
      </p:sp>
      <p:sp>
        <p:nvSpPr>
          <p:cNvPr id="15" name="文字版面配置區 14">
            <a:extLst>
              <a:ext uri="{FF2B5EF4-FFF2-40B4-BE49-F238E27FC236}">
                <a16:creationId xmlns:a16="http://schemas.microsoft.com/office/drawing/2014/main" id="{8F077233-951D-0C3C-F428-C7586911F452}"/>
              </a:ext>
            </a:extLst>
          </p:cNvPr>
          <p:cNvSpPr>
            <a:spLocks noGrp="1"/>
          </p:cNvSpPr>
          <p:nvPr>
            <p:ph type="body" sz="quarter" idx="11" hasCustomPrompt="1"/>
          </p:nvPr>
        </p:nvSpPr>
        <p:spPr>
          <a:xfrm>
            <a:off x="420582" y="1506960"/>
            <a:ext cx="3709987" cy="2867026"/>
          </a:xfrm>
          <a:prstGeom prst="rect">
            <a:avLst/>
          </a:prstGeom>
        </p:spPr>
        <p:txBody>
          <a:bodyPr/>
          <a:lstStyle>
            <a:lvl1pPr marL="0" indent="0">
              <a:buNone/>
              <a:defRPr sz="12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TW" dirty="0"/>
              <a:t>content</a:t>
            </a:r>
            <a:endParaRPr lang="zh-TW" altLang="en-US" dirty="0"/>
          </a:p>
        </p:txBody>
      </p:sp>
      <p:sp>
        <p:nvSpPr>
          <p:cNvPr id="5" name="矩形 4">
            <a:extLst>
              <a:ext uri="{FF2B5EF4-FFF2-40B4-BE49-F238E27FC236}">
                <a16:creationId xmlns:a16="http://schemas.microsoft.com/office/drawing/2014/main" id="{09E9DBB2-F43E-D2A6-C91F-25D60AD0CF82}"/>
              </a:ext>
            </a:extLst>
          </p:cNvPr>
          <p:cNvSpPr/>
          <p:nvPr userDrawn="1"/>
        </p:nvSpPr>
        <p:spPr>
          <a:xfrm>
            <a:off x="4499438" y="-3231"/>
            <a:ext cx="72251" cy="6453336"/>
          </a:xfrm>
          <a:prstGeom prst="rect">
            <a:avLst/>
          </a:prstGeom>
          <a:solidFill>
            <a:srgbClr val="C7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投影片編號版面配置區 2">
            <a:extLst>
              <a:ext uri="{FF2B5EF4-FFF2-40B4-BE49-F238E27FC236}">
                <a16:creationId xmlns:a16="http://schemas.microsoft.com/office/drawing/2014/main" id="{2C3B2C59-47A5-D69A-FF89-CC246E2A167E}"/>
              </a:ext>
            </a:extLst>
          </p:cNvPr>
          <p:cNvSpPr>
            <a:spLocks noGrp="1"/>
          </p:cNvSpPr>
          <p:nvPr>
            <p:ph type="sldNum" sz="quarter" idx="12"/>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Tree>
    <p:extLst>
      <p:ext uri="{BB962C8B-B14F-4D97-AF65-F5344CB8AC3E}">
        <p14:creationId xmlns:p14="http://schemas.microsoft.com/office/powerpoint/2010/main" val="327045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4" name="圖片版面配置區 3">
            <a:extLst>
              <a:ext uri="{FF2B5EF4-FFF2-40B4-BE49-F238E27FC236}">
                <a16:creationId xmlns:a16="http://schemas.microsoft.com/office/drawing/2014/main" id="{FF2D81C5-59A5-0D3A-190A-9DE5CBDC97E2}"/>
              </a:ext>
            </a:extLst>
          </p:cNvPr>
          <p:cNvSpPr>
            <a:spLocks noGrp="1"/>
          </p:cNvSpPr>
          <p:nvPr>
            <p:ph type="pic" sz="quarter" idx="10"/>
          </p:nvPr>
        </p:nvSpPr>
        <p:spPr>
          <a:xfrm>
            <a:off x="-1" y="2359152"/>
            <a:ext cx="12192001" cy="4008992"/>
          </a:xfrm>
          <a:prstGeom prst="rect">
            <a:avLst/>
          </a:prstGeom>
        </p:spPr>
        <p:txBody>
          <a:bodyPr/>
          <a:lstStyle/>
          <a:p>
            <a:endParaRPr lang="zh-TW" altLang="en-US" dirty="0"/>
          </a:p>
        </p:txBody>
      </p:sp>
      <p:sp>
        <p:nvSpPr>
          <p:cNvPr id="2" name="標題 1">
            <a:extLst>
              <a:ext uri="{FF2B5EF4-FFF2-40B4-BE49-F238E27FC236}">
                <a16:creationId xmlns:a16="http://schemas.microsoft.com/office/drawing/2014/main" id="{B6FCF453-82F4-E0D6-AB0F-132B43B2A429}"/>
              </a:ext>
            </a:extLst>
          </p:cNvPr>
          <p:cNvSpPr>
            <a:spLocks noGrp="1"/>
          </p:cNvSpPr>
          <p:nvPr>
            <p:ph type="title" hasCustomPrompt="1"/>
          </p:nvPr>
        </p:nvSpPr>
        <p:spPr>
          <a:xfrm>
            <a:off x="420582" y="373060"/>
            <a:ext cx="3709987" cy="475274"/>
          </a:xfrm>
          <a:prstGeom prst="rect">
            <a:avLst/>
          </a:prstGeom>
        </p:spPr>
        <p:txBody>
          <a:bodyPr anchor="b"/>
          <a:lstStyle>
            <a:lvl1pPr>
              <a:defRPr sz="2400">
                <a:latin typeface="Lato Black" panose="020F0502020204030203" pitchFamily="34" charset="0"/>
                <a:cs typeface="Lato Black" panose="020F0502020204030203" pitchFamily="34" charset="0"/>
              </a:defRPr>
            </a:lvl1pPr>
          </a:lstStyle>
          <a:p>
            <a:r>
              <a:rPr lang="en-US" altLang="zh-TW" dirty="0"/>
              <a:t>Title</a:t>
            </a:r>
            <a:endParaRPr lang="zh-TW" altLang="en-US" dirty="0"/>
          </a:p>
        </p:txBody>
      </p:sp>
      <p:sp>
        <p:nvSpPr>
          <p:cNvPr id="15" name="文字版面配置區 14">
            <a:extLst>
              <a:ext uri="{FF2B5EF4-FFF2-40B4-BE49-F238E27FC236}">
                <a16:creationId xmlns:a16="http://schemas.microsoft.com/office/drawing/2014/main" id="{8F077233-951D-0C3C-F428-C7586911F452}"/>
              </a:ext>
            </a:extLst>
          </p:cNvPr>
          <p:cNvSpPr>
            <a:spLocks noGrp="1"/>
          </p:cNvSpPr>
          <p:nvPr>
            <p:ph type="body" sz="quarter" idx="11" hasCustomPrompt="1"/>
          </p:nvPr>
        </p:nvSpPr>
        <p:spPr>
          <a:xfrm>
            <a:off x="420582" y="974300"/>
            <a:ext cx="5675418" cy="821843"/>
          </a:xfrm>
          <a:prstGeom prst="rect">
            <a:avLst/>
          </a:prstGeom>
        </p:spPr>
        <p:txBody>
          <a:bodyPr/>
          <a:lstStyle>
            <a:lvl1pPr marL="0" indent="0">
              <a:buNone/>
              <a:defRPr sz="12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TW" dirty="0"/>
              <a:t>content</a:t>
            </a:r>
            <a:endParaRPr lang="zh-TW" altLang="en-US" dirty="0"/>
          </a:p>
        </p:txBody>
      </p:sp>
      <p:sp>
        <p:nvSpPr>
          <p:cNvPr id="3" name="矩形 2">
            <a:extLst>
              <a:ext uri="{FF2B5EF4-FFF2-40B4-BE49-F238E27FC236}">
                <a16:creationId xmlns:a16="http://schemas.microsoft.com/office/drawing/2014/main" id="{12F8FD4C-6FE9-BF23-6029-BE7A755750B2}"/>
              </a:ext>
            </a:extLst>
          </p:cNvPr>
          <p:cNvSpPr/>
          <p:nvPr userDrawn="1"/>
        </p:nvSpPr>
        <p:spPr>
          <a:xfrm rot="16200000">
            <a:off x="6053729" y="-3767582"/>
            <a:ext cx="84542" cy="12192001"/>
          </a:xfrm>
          <a:prstGeom prst="rect">
            <a:avLst/>
          </a:prstGeom>
          <a:solidFill>
            <a:srgbClr val="C7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投影片編號版面配置區 2">
            <a:extLst>
              <a:ext uri="{FF2B5EF4-FFF2-40B4-BE49-F238E27FC236}">
                <a16:creationId xmlns:a16="http://schemas.microsoft.com/office/drawing/2014/main" id="{1CE8F690-A4DF-0181-CC74-59EED68A3AA3}"/>
              </a:ext>
            </a:extLst>
          </p:cNvPr>
          <p:cNvSpPr>
            <a:spLocks noGrp="1"/>
          </p:cNvSpPr>
          <p:nvPr>
            <p:ph type="sldNum" sz="quarter" idx="12"/>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Tree>
    <p:extLst>
      <p:ext uri="{BB962C8B-B14F-4D97-AF65-F5344CB8AC3E}">
        <p14:creationId xmlns:p14="http://schemas.microsoft.com/office/powerpoint/2010/main" val="414160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內頁_大綱">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887AEE8D-4E6B-4DCE-A7E0-A2DC01456E72}"/>
              </a:ext>
            </a:extLst>
          </p:cNvPr>
          <p:cNvGrpSpPr/>
          <p:nvPr userDrawn="1"/>
        </p:nvGrpSpPr>
        <p:grpSpPr>
          <a:xfrm>
            <a:off x="-480741" y="693270"/>
            <a:ext cx="13039980" cy="5007461"/>
            <a:chOff x="-480741" y="693270"/>
            <a:chExt cx="13039980" cy="5007461"/>
          </a:xfrm>
        </p:grpSpPr>
        <p:grpSp>
          <p:nvGrpSpPr>
            <p:cNvPr id="4" name="群組 3">
              <a:extLst>
                <a:ext uri="{FF2B5EF4-FFF2-40B4-BE49-F238E27FC236}">
                  <a16:creationId xmlns:a16="http://schemas.microsoft.com/office/drawing/2014/main" id="{D122DA52-D8FE-4980-9651-6CBBE035A448}"/>
                </a:ext>
              </a:extLst>
            </p:cNvPr>
            <p:cNvGrpSpPr/>
            <p:nvPr userDrawn="1"/>
          </p:nvGrpSpPr>
          <p:grpSpPr>
            <a:xfrm>
              <a:off x="3585155" y="693270"/>
              <a:ext cx="4908189" cy="5007461"/>
              <a:chOff x="2489966" y="836152"/>
              <a:chExt cx="4908189" cy="5007461"/>
            </a:xfrm>
          </p:grpSpPr>
          <p:sp>
            <p:nvSpPr>
              <p:cNvPr id="7" name="文字方塊 6">
                <a:extLst>
                  <a:ext uri="{FF2B5EF4-FFF2-40B4-BE49-F238E27FC236}">
                    <a16:creationId xmlns:a16="http://schemas.microsoft.com/office/drawing/2014/main" id="{AFDD7616-4C40-47F0-83FC-10465D6F358D}"/>
                  </a:ext>
                </a:extLst>
              </p:cNvPr>
              <p:cNvSpPr txBox="1"/>
              <p:nvPr userDrawn="1"/>
            </p:nvSpPr>
            <p:spPr>
              <a:xfrm rot="1609506">
                <a:off x="2489966" y="8361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0" name="文字方塊 9">
                <a:extLst>
                  <a:ext uri="{FF2B5EF4-FFF2-40B4-BE49-F238E27FC236}">
                    <a16:creationId xmlns:a16="http://schemas.microsoft.com/office/drawing/2014/main" id="{2E5180B3-BAD8-48B2-9449-F78084EECE57}"/>
                  </a:ext>
                </a:extLst>
              </p:cNvPr>
              <p:cNvSpPr txBox="1"/>
              <p:nvPr userDrawn="1"/>
            </p:nvSpPr>
            <p:spPr>
              <a:xfrm rot="1609506">
                <a:off x="2489966" y="299639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1" name="文字方塊 10">
                <a:extLst>
                  <a:ext uri="{FF2B5EF4-FFF2-40B4-BE49-F238E27FC236}">
                    <a16:creationId xmlns:a16="http://schemas.microsoft.com/office/drawing/2014/main" id="{65AA79DB-55A7-4456-BD8B-C4741112B35C}"/>
                  </a:ext>
                </a:extLst>
              </p:cNvPr>
              <p:cNvSpPr txBox="1"/>
              <p:nvPr userDrawn="1"/>
            </p:nvSpPr>
            <p:spPr>
              <a:xfrm rot="1609506">
                <a:off x="2489966" y="501261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5" name="群組 4">
              <a:extLst>
                <a:ext uri="{FF2B5EF4-FFF2-40B4-BE49-F238E27FC236}">
                  <a16:creationId xmlns:a16="http://schemas.microsoft.com/office/drawing/2014/main" id="{DD5D7B99-4630-4A30-A3D9-CAF17BCEFE46}"/>
                </a:ext>
              </a:extLst>
            </p:cNvPr>
            <p:cNvGrpSpPr/>
            <p:nvPr userDrawn="1"/>
          </p:nvGrpSpPr>
          <p:grpSpPr>
            <a:xfrm>
              <a:off x="7651050" y="730408"/>
              <a:ext cx="4908189" cy="4933185"/>
              <a:chOff x="6879952" y="550388"/>
              <a:chExt cx="4908189" cy="4933185"/>
            </a:xfrm>
          </p:grpSpPr>
          <p:sp>
            <p:nvSpPr>
              <p:cNvPr id="12" name="文字方塊 11">
                <a:extLst>
                  <a:ext uri="{FF2B5EF4-FFF2-40B4-BE49-F238E27FC236}">
                    <a16:creationId xmlns:a16="http://schemas.microsoft.com/office/drawing/2014/main" id="{AA57F66F-EDCE-4D93-B277-EABF9A007805}"/>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3" name="文字方塊 12">
                <a:extLst>
                  <a:ext uri="{FF2B5EF4-FFF2-40B4-BE49-F238E27FC236}">
                    <a16:creationId xmlns:a16="http://schemas.microsoft.com/office/drawing/2014/main" id="{E8773521-CB18-4D99-88B4-F80281E5CEF4}"/>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4" name="文字方塊 13">
                <a:extLst>
                  <a:ext uri="{FF2B5EF4-FFF2-40B4-BE49-F238E27FC236}">
                    <a16:creationId xmlns:a16="http://schemas.microsoft.com/office/drawing/2014/main" id="{52D1169D-873F-4ACB-8DAF-31D788CD03A0}"/>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nvGrpSpPr>
            <p:cNvPr id="15" name="群組 14">
              <a:extLst>
                <a:ext uri="{FF2B5EF4-FFF2-40B4-BE49-F238E27FC236}">
                  <a16:creationId xmlns:a16="http://schemas.microsoft.com/office/drawing/2014/main" id="{E1BA913F-74E2-4EEE-9AC7-600FFFC57D4A}"/>
                </a:ext>
              </a:extLst>
            </p:cNvPr>
            <p:cNvGrpSpPr/>
            <p:nvPr userDrawn="1"/>
          </p:nvGrpSpPr>
          <p:grpSpPr>
            <a:xfrm>
              <a:off x="-480741" y="730408"/>
              <a:ext cx="4908189" cy="4933185"/>
              <a:chOff x="6879952" y="550388"/>
              <a:chExt cx="4908189" cy="4933185"/>
            </a:xfrm>
          </p:grpSpPr>
          <p:sp>
            <p:nvSpPr>
              <p:cNvPr id="16" name="文字方塊 15">
                <a:extLst>
                  <a:ext uri="{FF2B5EF4-FFF2-40B4-BE49-F238E27FC236}">
                    <a16:creationId xmlns:a16="http://schemas.microsoft.com/office/drawing/2014/main" id="{95D25F73-8545-4EC5-9877-B0B1C4345855}"/>
                  </a:ext>
                </a:extLst>
              </p:cNvPr>
              <p:cNvSpPr txBox="1"/>
              <p:nvPr userDrawn="1"/>
            </p:nvSpPr>
            <p:spPr>
              <a:xfrm rot="1609506">
                <a:off x="6879952" y="550388"/>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7" name="文字方塊 16">
                <a:extLst>
                  <a:ext uri="{FF2B5EF4-FFF2-40B4-BE49-F238E27FC236}">
                    <a16:creationId xmlns:a16="http://schemas.microsoft.com/office/drawing/2014/main" id="{95D1EBDF-45D8-459C-8D93-F4394EFA2D99}"/>
                  </a:ext>
                </a:extLst>
              </p:cNvPr>
              <p:cNvSpPr txBox="1"/>
              <p:nvPr userDrawn="1"/>
            </p:nvSpPr>
            <p:spPr>
              <a:xfrm rot="1609506">
                <a:off x="6879952" y="2636352"/>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sp>
            <p:nvSpPr>
              <p:cNvPr id="18" name="文字方塊 17">
                <a:extLst>
                  <a:ext uri="{FF2B5EF4-FFF2-40B4-BE49-F238E27FC236}">
                    <a16:creationId xmlns:a16="http://schemas.microsoft.com/office/drawing/2014/main" id="{004109EF-04EB-44F4-8B1F-E8D4F7A679C9}"/>
                  </a:ext>
                </a:extLst>
              </p:cNvPr>
              <p:cNvSpPr txBox="1"/>
              <p:nvPr userDrawn="1"/>
            </p:nvSpPr>
            <p:spPr>
              <a:xfrm rot="1609506">
                <a:off x="6879952" y="4652576"/>
                <a:ext cx="4908189" cy="830997"/>
              </a:xfrm>
              <a:prstGeom prst="rect">
                <a:avLst/>
              </a:prstGeom>
              <a:noFill/>
            </p:spPr>
            <p:txBody>
              <a:bodyPr wrap="square" rtlCol="0">
                <a:spAutoFit/>
              </a:bodyPr>
              <a:lstStyle/>
              <a:p>
                <a:pPr algn="ctr"/>
                <a:r>
                  <a:rPr lang="en-US" altLang="zh-TW" sz="4800" dirty="0">
                    <a:ln w="3175">
                      <a:solidFill>
                        <a:srgbClr val="FCA18C"/>
                      </a:solidFill>
                    </a:ln>
                    <a:noFill/>
                  </a:rPr>
                  <a:t>Confidential</a:t>
                </a:r>
                <a:endParaRPr lang="zh-TW" altLang="en-US" sz="4800" dirty="0">
                  <a:ln w="3175">
                    <a:solidFill>
                      <a:srgbClr val="FCA18C"/>
                    </a:solidFill>
                  </a:ln>
                  <a:noFill/>
                </a:endParaRPr>
              </a:p>
            </p:txBody>
          </p:sp>
        </p:grpSp>
      </p:grpSp>
      <p:sp>
        <p:nvSpPr>
          <p:cNvPr id="3" name="投影片編號版面配置區 2">
            <a:extLst>
              <a:ext uri="{FF2B5EF4-FFF2-40B4-BE49-F238E27FC236}">
                <a16:creationId xmlns:a16="http://schemas.microsoft.com/office/drawing/2014/main" id="{55521B6A-94EF-41F2-8BF1-8B18B02015F2}"/>
              </a:ext>
            </a:extLst>
          </p:cNvPr>
          <p:cNvSpPr>
            <a:spLocks noGrp="1"/>
          </p:cNvSpPr>
          <p:nvPr>
            <p:ph type="sldNum" sz="quarter" idx="10"/>
          </p:nvPr>
        </p:nvSpPr>
        <p:spPr>
          <a:xfrm>
            <a:off x="10757647" y="6450106"/>
            <a:ext cx="847165" cy="334670"/>
          </a:xfrm>
          <a:prstGeom prst="rect">
            <a:avLst/>
          </a:prstGeom>
        </p:spPr>
        <p:txBody>
          <a:bodyPr/>
          <a:lstStyle/>
          <a:p>
            <a:pPr algn="r"/>
            <a:fld id="{EDFD0139-C9AB-4457-A630-2C0FF017D386}" type="slidenum">
              <a:rPr lang="zh-TW" altLang="en-US" smtClean="0"/>
              <a:pPr algn="r"/>
              <a:t>‹#›</a:t>
            </a:fld>
            <a:endParaRPr lang="zh-TW" altLang="en-US" dirty="0"/>
          </a:p>
        </p:txBody>
      </p:sp>
      <p:sp>
        <p:nvSpPr>
          <p:cNvPr id="6" name="標題 1">
            <a:extLst>
              <a:ext uri="{FF2B5EF4-FFF2-40B4-BE49-F238E27FC236}">
                <a16:creationId xmlns:a16="http://schemas.microsoft.com/office/drawing/2014/main" id="{1E1A2439-1632-404F-902F-7BC68081696F}"/>
              </a:ext>
            </a:extLst>
          </p:cNvPr>
          <p:cNvSpPr txBox="1">
            <a:spLocks/>
          </p:cNvSpPr>
          <p:nvPr userDrawn="1"/>
        </p:nvSpPr>
        <p:spPr>
          <a:xfrm>
            <a:off x="3859306" y="1591536"/>
            <a:ext cx="7745506" cy="453583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000" kern="1200">
                <a:solidFill>
                  <a:schemeClr val="tx1"/>
                </a:solidFill>
                <a:latin typeface="微軟正黑體" panose="020B0604030504040204" pitchFamily="34" charset="-120"/>
                <a:ea typeface="微軟正黑體" panose="020B0604030504040204" pitchFamily="34" charset="-120"/>
                <a:cs typeface="+mj-cs"/>
              </a:defRPr>
            </a:lvl1pPr>
          </a:lstStyle>
          <a:p>
            <a:endParaRPr lang="zh-TW" altLang="en-US" sz="1600" dirty="0">
              <a:latin typeface="微軟正黑體" panose="020B0604030504040204" pitchFamily="34" charset="-120"/>
              <a:ea typeface="微軟正黑體" panose="020B0604030504040204" pitchFamily="34" charset="-120"/>
            </a:endParaRPr>
          </a:p>
        </p:txBody>
      </p:sp>
      <p:sp>
        <p:nvSpPr>
          <p:cNvPr id="8" name="內容版面配置區 7">
            <a:extLst>
              <a:ext uri="{FF2B5EF4-FFF2-40B4-BE49-F238E27FC236}">
                <a16:creationId xmlns:a16="http://schemas.microsoft.com/office/drawing/2014/main" id="{46528E85-E9B5-4A0C-82E3-AB87DE536061}"/>
              </a:ext>
            </a:extLst>
          </p:cNvPr>
          <p:cNvSpPr>
            <a:spLocks noGrp="1"/>
          </p:cNvSpPr>
          <p:nvPr>
            <p:ph sz="quarter" idx="11"/>
          </p:nvPr>
        </p:nvSpPr>
        <p:spPr>
          <a:xfrm>
            <a:off x="503162" y="1632137"/>
            <a:ext cx="11101629" cy="4495238"/>
          </a:xfrm>
          <a:prstGeom prst="rect">
            <a:avLst/>
          </a:prstGeom>
        </p:spPr>
        <p:txBody>
          <a:bodyPr/>
          <a:lstStyle>
            <a:lvl1pPr marL="0" indent="0">
              <a:buFontTx/>
              <a:buNone/>
              <a:defRPr sz="1600">
                <a:latin typeface="微軟正黑體" panose="020B0604030504040204" pitchFamily="34" charset="-120"/>
                <a:ea typeface="微軟正黑體" panose="020B0604030504040204" pitchFamily="34" charset="-120"/>
              </a:defRPr>
            </a:lvl1pPr>
            <a:lvl2pPr>
              <a:buNone/>
              <a:defRPr sz="1600">
                <a:latin typeface="微軟正黑體" panose="020B0604030504040204" pitchFamily="34" charset="-120"/>
                <a:ea typeface="微軟正黑體" panose="020B0604030504040204" pitchFamily="34" charset="-120"/>
              </a:defRPr>
            </a:lvl2pPr>
            <a:lvl3pPr>
              <a:defRPr sz="1600">
                <a:latin typeface="微軟正黑體" panose="020B0604030504040204" pitchFamily="34" charset="-120"/>
                <a:ea typeface="微軟正黑體" panose="020B0604030504040204" pitchFamily="34" charset="-120"/>
              </a:defRPr>
            </a:lvl3pPr>
            <a:lvl4pPr>
              <a:defRPr sz="1600">
                <a:latin typeface="微軟正黑體" panose="020B0604030504040204" pitchFamily="34" charset="-120"/>
                <a:ea typeface="微軟正黑體" panose="020B0604030504040204" pitchFamily="34" charset="-120"/>
              </a:defRPr>
            </a:lvl4pPr>
            <a:lvl5pPr>
              <a:defRPr sz="160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p:txBody>
      </p:sp>
      <p:sp>
        <p:nvSpPr>
          <p:cNvPr id="20" name="標題 1">
            <a:extLst>
              <a:ext uri="{FF2B5EF4-FFF2-40B4-BE49-F238E27FC236}">
                <a16:creationId xmlns:a16="http://schemas.microsoft.com/office/drawing/2014/main" id="{E5AC0041-AA20-43E2-BC9B-151A7303C14D}"/>
              </a:ext>
            </a:extLst>
          </p:cNvPr>
          <p:cNvSpPr>
            <a:spLocks noGrp="1"/>
          </p:cNvSpPr>
          <p:nvPr>
            <p:ph type="title"/>
          </p:nvPr>
        </p:nvSpPr>
        <p:spPr>
          <a:xfrm>
            <a:off x="502412" y="528918"/>
            <a:ext cx="11102400" cy="735106"/>
          </a:xfrm>
          <a:prstGeom prst="rect">
            <a:avLst/>
          </a:prstGeom>
        </p:spPr>
        <p:txBody>
          <a:bodyPr/>
          <a:lstStyle>
            <a:lvl1pPr algn="ctr">
              <a:defRPr sz="30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Tree>
    <p:extLst>
      <p:ext uri="{BB962C8B-B14F-4D97-AF65-F5344CB8AC3E}">
        <p14:creationId xmlns:p14="http://schemas.microsoft.com/office/powerpoint/2010/main" val="68374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id="{42FC2C12-77AB-4AA5-8812-7C9EAACF03D9}"/>
              </a:ext>
            </a:extLst>
          </p:cNvPr>
          <p:cNvSpPr txBox="1"/>
          <p:nvPr userDrawn="1"/>
        </p:nvSpPr>
        <p:spPr>
          <a:xfrm>
            <a:off x="533400" y="6415801"/>
            <a:ext cx="7619999" cy="246221"/>
          </a:xfrm>
          <a:prstGeom prst="rect">
            <a:avLst/>
          </a:prstGeom>
          <a:noFill/>
        </p:spPr>
        <p:txBody>
          <a:bodyPr wrap="square" rtlCol="0">
            <a:spAutoFit/>
          </a:bodyPr>
          <a:lstStyle/>
          <a:p>
            <a:r>
              <a:rPr lang="en-US" altLang="zh-TW" sz="1000" dirty="0">
                <a:solidFill>
                  <a:schemeClr val="tx1"/>
                </a:solidFill>
                <a:latin typeface="微軟正黑體" panose="020B0604030504040204" pitchFamily="34" charset="-120"/>
                <a:ea typeface="微軟正黑體" panose="020B0604030504040204" pitchFamily="34" charset="-120"/>
              </a:rPr>
              <a:t>CoreTech System Co., Ltd. │ Copyright© 2023 Moldex3D. All rights reserved.</a:t>
            </a: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17" name="投影片編號版面配置區 5">
            <a:extLst>
              <a:ext uri="{FF2B5EF4-FFF2-40B4-BE49-F238E27FC236}">
                <a16:creationId xmlns:a16="http://schemas.microsoft.com/office/drawing/2014/main" id="{50AD2F7D-38D6-4A4D-9DC4-B95EC1D0AE38}"/>
              </a:ext>
            </a:extLst>
          </p:cNvPr>
          <p:cNvSpPr>
            <a:spLocks noGrp="1"/>
          </p:cNvSpPr>
          <p:nvPr>
            <p:ph type="sldNum" sz="quarter" idx="4"/>
          </p:nvPr>
        </p:nvSpPr>
        <p:spPr>
          <a:xfrm>
            <a:off x="10757647" y="6450106"/>
            <a:ext cx="847165" cy="334670"/>
          </a:xfrm>
          <a:prstGeom prst="rect">
            <a:avLst/>
          </a:prstGeom>
        </p:spPr>
        <p:txBody>
          <a:bodyPr anchor="ctr"/>
          <a:lstStyle>
            <a:lvl1pPr>
              <a:defRPr sz="1000">
                <a:solidFill>
                  <a:schemeClr val="tx1"/>
                </a:solidFill>
              </a:defRPr>
            </a:lvl1pPr>
          </a:lstStyle>
          <a:p>
            <a:pPr algn="r"/>
            <a:fld id="{EDFD0139-C9AB-4457-A630-2C0FF017D386}" type="slidenum">
              <a:rPr lang="zh-TW" altLang="en-US" smtClean="0"/>
              <a:pPr algn="r"/>
              <a:t>‹#›</a:t>
            </a:fld>
            <a:endParaRPr lang="zh-TW" altLang="en-US" dirty="0"/>
          </a:p>
        </p:txBody>
      </p:sp>
      <p:pic>
        <p:nvPicPr>
          <p:cNvPr id="2" name="圖片 1">
            <a:extLst>
              <a:ext uri="{FF2B5EF4-FFF2-40B4-BE49-F238E27FC236}">
                <a16:creationId xmlns:a16="http://schemas.microsoft.com/office/drawing/2014/main" id="{601CFA8D-C900-EE32-5D99-BCB574C404C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02725" y="241858"/>
            <a:ext cx="1925481" cy="643333"/>
          </a:xfrm>
          <a:prstGeom prst="rect">
            <a:avLst/>
          </a:prstGeom>
        </p:spPr>
      </p:pic>
    </p:spTree>
    <p:extLst>
      <p:ext uri="{BB962C8B-B14F-4D97-AF65-F5344CB8AC3E}">
        <p14:creationId xmlns:p14="http://schemas.microsoft.com/office/powerpoint/2010/main" val="38320168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投影片編號版面配置區 5">
            <a:extLst>
              <a:ext uri="{FF2B5EF4-FFF2-40B4-BE49-F238E27FC236}">
                <a16:creationId xmlns:a16="http://schemas.microsoft.com/office/drawing/2014/main" id="{80BD7A46-B123-7574-F170-B68932ED9F37}"/>
              </a:ext>
            </a:extLst>
          </p:cNvPr>
          <p:cNvSpPr>
            <a:spLocks noGrp="1"/>
          </p:cNvSpPr>
          <p:nvPr>
            <p:ph type="sldNum" sz="quarter" idx="4"/>
          </p:nvPr>
        </p:nvSpPr>
        <p:spPr>
          <a:xfrm>
            <a:off x="11012176" y="6450106"/>
            <a:ext cx="592636" cy="334670"/>
          </a:xfrm>
          <a:prstGeom prst="rect">
            <a:avLst/>
          </a:prstGeom>
        </p:spPr>
        <p:txBody>
          <a:bodyPr anchor="ctr"/>
          <a:lstStyle>
            <a:lvl1pPr>
              <a:defRPr sz="1000">
                <a:solidFill>
                  <a:schemeClr val="tx1"/>
                </a:solidFill>
              </a:defRPr>
            </a:lvl1pPr>
          </a:lstStyle>
          <a:p>
            <a:pPr algn="r"/>
            <a:fld id="{EDFD0139-C9AB-4457-A630-2C0FF017D386}" type="slidenum">
              <a:rPr lang="zh-TW" altLang="en-US" smtClean="0"/>
              <a:pPr algn="r"/>
              <a:t>‹#›</a:t>
            </a:fld>
            <a:endParaRPr lang="zh-TW" altLang="en-US" dirty="0"/>
          </a:p>
        </p:txBody>
      </p:sp>
      <p:sp>
        <p:nvSpPr>
          <p:cNvPr id="3" name="文字方塊 2">
            <a:extLst>
              <a:ext uri="{FF2B5EF4-FFF2-40B4-BE49-F238E27FC236}">
                <a16:creationId xmlns:a16="http://schemas.microsoft.com/office/drawing/2014/main" id="{A3411BB8-9510-908A-5138-E196CAAA9189}"/>
              </a:ext>
            </a:extLst>
          </p:cNvPr>
          <p:cNvSpPr txBox="1"/>
          <p:nvPr userDrawn="1"/>
        </p:nvSpPr>
        <p:spPr>
          <a:xfrm>
            <a:off x="443750" y="6463553"/>
            <a:ext cx="9686367" cy="307777"/>
          </a:xfrm>
          <a:prstGeom prst="rect">
            <a:avLst/>
          </a:prstGeom>
          <a:noFill/>
        </p:spPr>
        <p:txBody>
          <a:bodyPr wrap="square" rtlCol="0">
            <a:spAutoFit/>
          </a:bodyPr>
          <a:lstStyle/>
          <a:p>
            <a:r>
              <a:rPr lang="en-US" altLang="zh-TW" sz="700" dirty="0">
                <a:solidFill>
                  <a:schemeClr val="tx1"/>
                </a:solidFill>
                <a:latin typeface="微軟正黑體" panose="020B0604030504040204" pitchFamily="34" charset="-120"/>
                <a:ea typeface="微軟正黑體" panose="020B0604030504040204" pitchFamily="34" charset="-120"/>
              </a:rPr>
              <a:t>CoreTech System Co., Ltd. │ Copyright© 2023 Moldex3D. All rights reserved.</a:t>
            </a:r>
          </a:p>
          <a:p>
            <a:r>
              <a:rPr lang="en-US" altLang="zh-TW" sz="650" dirty="0">
                <a:solidFill>
                  <a:schemeClr val="tx1"/>
                </a:solidFill>
                <a:latin typeface="微軟正黑體" panose="020B0604030504040204" pitchFamily="34" charset="-120"/>
                <a:ea typeface="微軟正黑體" panose="020B0604030504040204" pitchFamily="34" charset="-120"/>
              </a:rPr>
              <a:t>No contents are construed as providing a warranty, including any warranty of merchantability, accuracy, completeness, or fitness for purpose, or representation for which CoreTech System Co., Ltd. assumes any legal responsibility.</a:t>
            </a:r>
            <a:endParaRPr lang="zh-TW" altLang="en-US" sz="650" dirty="0">
              <a:solidFill>
                <a:schemeClr val="tx1"/>
              </a:solidFill>
              <a:latin typeface="微軟正黑體" panose="020B0604030504040204" pitchFamily="34" charset="-120"/>
              <a:ea typeface="微軟正黑體" panose="020B0604030504040204" pitchFamily="34" charset="-120"/>
            </a:endParaRPr>
          </a:p>
        </p:txBody>
      </p:sp>
      <p:cxnSp>
        <p:nvCxnSpPr>
          <p:cNvPr id="4" name="直線接點 3">
            <a:extLst>
              <a:ext uri="{FF2B5EF4-FFF2-40B4-BE49-F238E27FC236}">
                <a16:creationId xmlns:a16="http://schemas.microsoft.com/office/drawing/2014/main" id="{5AA78A23-8ADE-045A-55EE-02A32A05A7E5}"/>
              </a:ext>
            </a:extLst>
          </p:cNvPr>
          <p:cNvCxnSpPr>
            <a:cxnSpLocks/>
          </p:cNvCxnSpPr>
          <p:nvPr userDrawn="1"/>
        </p:nvCxnSpPr>
        <p:spPr>
          <a:xfrm>
            <a:off x="497821" y="6436659"/>
            <a:ext cx="11106991" cy="0"/>
          </a:xfrm>
          <a:prstGeom prst="line">
            <a:avLst/>
          </a:prstGeom>
          <a:ln>
            <a:solidFill>
              <a:schemeClr val="bg1">
                <a:lumMod val="50000"/>
              </a:schemeClr>
            </a:solidFill>
          </a:ln>
        </p:spPr>
        <p:style>
          <a:lnRef idx="2">
            <a:schemeClr val="accent3"/>
          </a:lnRef>
          <a:fillRef idx="0">
            <a:schemeClr val="accent3"/>
          </a:fillRef>
          <a:effectRef idx="1">
            <a:schemeClr val="accent3"/>
          </a:effectRef>
          <a:fontRef idx="minor">
            <a:schemeClr val="tx1"/>
          </a:fontRef>
        </p:style>
      </p:cxnSp>
      <p:pic>
        <p:nvPicPr>
          <p:cNvPr id="8" name="圖片 7">
            <a:extLst>
              <a:ext uri="{FF2B5EF4-FFF2-40B4-BE49-F238E27FC236}">
                <a16:creationId xmlns:a16="http://schemas.microsoft.com/office/drawing/2014/main" id="{7CDBF5F6-1A42-5F34-4AD0-BA650E1DD17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0049360" y="6476130"/>
            <a:ext cx="883526" cy="295200"/>
          </a:xfrm>
          <a:prstGeom prst="rect">
            <a:avLst/>
          </a:prstGeom>
        </p:spPr>
      </p:pic>
    </p:spTree>
    <p:extLst>
      <p:ext uri="{BB962C8B-B14F-4D97-AF65-F5344CB8AC3E}">
        <p14:creationId xmlns:p14="http://schemas.microsoft.com/office/powerpoint/2010/main" val="235588705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691" r:id="rId4"/>
    <p:sldLayoutId id="2147483692" r:id="rId5"/>
    <p:sldLayoutId id="2147483693" r:id="rId6"/>
    <p:sldLayoutId id="2147483694" r:id="rId7"/>
    <p:sldLayoutId id="2147483695" r:id="rId8"/>
    <p:sldLayoutId id="2147483696" r:id="rId9"/>
    <p:sldLayoutId id="2147483697" r:id="rId10"/>
    <p:sldLayoutId id="2147483709" r:id="rId11"/>
    <p:sldLayoutId id="2147483698" r:id="rId12"/>
    <p:sldLayoutId id="2147483858" r:id="rId13"/>
    <p:sldLayoutId id="214748386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E7D8EEE2-72DE-44B2-87A4-C027E60C5AF2}"/>
              </a:ext>
            </a:extLst>
          </p:cNvPr>
          <p:cNvSpPr/>
          <p:nvPr userDrawn="1"/>
        </p:nvSpPr>
        <p:spPr>
          <a:xfrm>
            <a:off x="0" y="0"/>
            <a:ext cx="12245788" cy="6858000"/>
          </a:xfrm>
          <a:prstGeom prst="rect">
            <a:avLst/>
          </a:prstGeom>
          <a:solidFill>
            <a:srgbClr val="C32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5">
            <a:extLst>
              <a:ext uri="{FF2B5EF4-FFF2-40B4-BE49-F238E27FC236}">
                <a16:creationId xmlns:a16="http://schemas.microsoft.com/office/drawing/2014/main" id="{E37F389A-0CC6-4243-A8FB-91BB473F586B}"/>
              </a:ext>
            </a:extLst>
          </p:cNvPr>
          <p:cNvSpPr>
            <a:spLocks noGrp="1"/>
          </p:cNvSpPr>
          <p:nvPr>
            <p:ph type="sldNum" sz="quarter" idx="4"/>
          </p:nvPr>
        </p:nvSpPr>
        <p:spPr>
          <a:xfrm>
            <a:off x="10757647" y="6450106"/>
            <a:ext cx="847165" cy="334670"/>
          </a:xfrm>
          <a:prstGeom prst="rect">
            <a:avLst/>
          </a:prstGeom>
        </p:spPr>
        <p:txBody>
          <a:bodyPr anchor="ctr"/>
          <a:lstStyle>
            <a:lvl1pPr>
              <a:defRPr sz="1000">
                <a:solidFill>
                  <a:schemeClr val="bg1"/>
                </a:solidFill>
              </a:defRPr>
            </a:lvl1pPr>
          </a:lstStyle>
          <a:p>
            <a:pPr algn="r"/>
            <a:fld id="{EDFD0139-C9AB-4457-A630-2C0FF017D386}" type="slidenum">
              <a:rPr lang="zh-TW" altLang="en-US" smtClean="0"/>
              <a:pPr algn="r"/>
              <a:t>‹#›</a:t>
            </a:fld>
            <a:endParaRPr lang="zh-TW" altLang="en-US" dirty="0">
              <a:solidFill>
                <a:schemeClr val="bg1"/>
              </a:solidFill>
            </a:endParaRPr>
          </a:p>
        </p:txBody>
      </p:sp>
      <p:sp>
        <p:nvSpPr>
          <p:cNvPr id="10" name="文字方塊 9">
            <a:extLst>
              <a:ext uri="{FF2B5EF4-FFF2-40B4-BE49-F238E27FC236}">
                <a16:creationId xmlns:a16="http://schemas.microsoft.com/office/drawing/2014/main" id="{55728A5D-1508-49B3-8A93-C70641F2C0DC}"/>
              </a:ext>
            </a:extLst>
          </p:cNvPr>
          <p:cNvSpPr txBox="1"/>
          <p:nvPr userDrawn="1"/>
        </p:nvSpPr>
        <p:spPr>
          <a:xfrm>
            <a:off x="443750" y="6463553"/>
            <a:ext cx="9686367" cy="307777"/>
          </a:xfrm>
          <a:prstGeom prst="rect">
            <a:avLst/>
          </a:prstGeom>
          <a:noFill/>
        </p:spPr>
        <p:txBody>
          <a:bodyPr wrap="square" rtlCol="0">
            <a:spAutoFit/>
          </a:bodyPr>
          <a:lstStyle/>
          <a:p>
            <a:r>
              <a:rPr lang="en-US" altLang="zh-TW" sz="700" dirty="0">
                <a:solidFill>
                  <a:schemeClr val="bg1"/>
                </a:solidFill>
                <a:latin typeface="微軟正黑體" panose="020B0604030504040204" pitchFamily="34" charset="-120"/>
                <a:ea typeface="微軟正黑體" panose="020B0604030504040204" pitchFamily="34" charset="-120"/>
              </a:rPr>
              <a:t>CoreTech System Co., Ltd. │ Copyright© 2021 Moldex3D. All rights reserved.</a:t>
            </a:r>
          </a:p>
          <a:p>
            <a:r>
              <a:rPr lang="en-US" altLang="zh-TW" sz="650" dirty="0">
                <a:solidFill>
                  <a:schemeClr val="bg1"/>
                </a:solidFill>
                <a:latin typeface="微軟正黑體" panose="020B0604030504040204" pitchFamily="34" charset="-120"/>
                <a:ea typeface="微軟正黑體" panose="020B0604030504040204" pitchFamily="34" charset="-120"/>
              </a:rPr>
              <a:t>No contents are construed as providing a warranty, including any warranty of merchantability, accuracy, completeness, or fitness for purpose, or representation for which CoreTech System Co., Ltd. assumes any legal responsibility.</a:t>
            </a:r>
            <a:endParaRPr lang="zh-TW" altLang="en-US" sz="650" dirty="0">
              <a:solidFill>
                <a:schemeClr val="bg1"/>
              </a:solidFill>
              <a:latin typeface="微軟正黑體" panose="020B0604030504040204" pitchFamily="34" charset="-120"/>
              <a:ea typeface="微軟正黑體" panose="020B0604030504040204" pitchFamily="34" charset="-120"/>
            </a:endParaRPr>
          </a:p>
        </p:txBody>
      </p:sp>
      <p:cxnSp>
        <p:nvCxnSpPr>
          <p:cNvPr id="12" name="直線接點 11">
            <a:extLst>
              <a:ext uri="{FF2B5EF4-FFF2-40B4-BE49-F238E27FC236}">
                <a16:creationId xmlns:a16="http://schemas.microsoft.com/office/drawing/2014/main" id="{2E75A03F-7F94-4D32-8668-84458EAED63A}"/>
              </a:ext>
            </a:extLst>
          </p:cNvPr>
          <p:cNvCxnSpPr>
            <a:cxnSpLocks/>
          </p:cNvCxnSpPr>
          <p:nvPr userDrawn="1"/>
        </p:nvCxnSpPr>
        <p:spPr>
          <a:xfrm>
            <a:off x="497821" y="6436659"/>
            <a:ext cx="11106991"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pic>
        <p:nvPicPr>
          <p:cNvPr id="14" name="圖片 13">
            <a:extLst>
              <a:ext uri="{FF2B5EF4-FFF2-40B4-BE49-F238E27FC236}">
                <a16:creationId xmlns:a16="http://schemas.microsoft.com/office/drawing/2014/main" id="{D15E0C63-19E0-438E-BC1F-BB53CC02D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9360" y="6476130"/>
            <a:ext cx="883527" cy="295200"/>
          </a:xfrm>
          <a:prstGeom prst="rect">
            <a:avLst/>
          </a:prstGeom>
        </p:spPr>
      </p:pic>
      <p:cxnSp>
        <p:nvCxnSpPr>
          <p:cNvPr id="15" name="直線接點 14">
            <a:extLst>
              <a:ext uri="{FF2B5EF4-FFF2-40B4-BE49-F238E27FC236}">
                <a16:creationId xmlns:a16="http://schemas.microsoft.com/office/drawing/2014/main" id="{6EE1275A-2FD5-489A-B7AD-D7F6186637E7}"/>
              </a:ext>
            </a:extLst>
          </p:cNvPr>
          <p:cNvCxnSpPr>
            <a:cxnSpLocks/>
          </p:cNvCxnSpPr>
          <p:nvPr userDrawn="1"/>
        </p:nvCxnSpPr>
        <p:spPr>
          <a:xfrm>
            <a:off x="497821" y="1165412"/>
            <a:ext cx="11106991" cy="0"/>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154819259"/>
      </p:ext>
    </p:extLst>
  </p:cSld>
  <p:clrMap bg1="lt1" tx1="dk1" bg2="lt2" tx2="dk2" accent1="accent1" accent2="accent2" accent3="accent3" accent4="accent4" accent5="accent5" accent6="accent6" hlink="hlink" folHlink="folHlink"/>
  <p:sldLayoutIdLst>
    <p:sldLayoutId id="2147483704" r:id="rId1"/>
    <p:sldLayoutId id="214748385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10D79D8-3253-4E91-8B3C-3545FEDC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9030195"/>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moldex3d.com/"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sv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4">
            <a:extLst>
              <a:ext uri="{FF2B5EF4-FFF2-40B4-BE49-F238E27FC236}">
                <a16:creationId xmlns:a16="http://schemas.microsoft.com/office/drawing/2014/main" id="{91AE3F73-E22C-7E80-3C06-05D76FAA6AF4}"/>
              </a:ext>
            </a:extLst>
          </p:cNvPr>
          <p:cNvSpPr txBox="1">
            <a:spLocks/>
          </p:cNvSpPr>
          <p:nvPr/>
        </p:nvSpPr>
        <p:spPr>
          <a:xfrm>
            <a:off x="6569258" y="2441873"/>
            <a:ext cx="3278663" cy="638227"/>
          </a:xfrm>
          <a:prstGeom prst="rect">
            <a:avLst/>
          </a:prstGeom>
          <a:effectLst>
            <a:outerShdw blurRad="50800" dist="38100" dir="2700000" algn="tl" rotWithShape="0">
              <a:prstClr val="black">
                <a:alpha val="40000"/>
              </a:prstClr>
            </a:outerShdw>
          </a:effectLst>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TW" sz="3200" dirty="0">
              <a:solidFill>
                <a:schemeClr val="bg1"/>
              </a:solidFill>
              <a:latin typeface="+mn-lt"/>
              <a:ea typeface="+mn-ea"/>
              <a:cs typeface="+mn-cs"/>
            </a:endParaRPr>
          </a:p>
        </p:txBody>
      </p:sp>
      <p:sp>
        <p:nvSpPr>
          <p:cNvPr id="5" name="標題 4">
            <a:extLst>
              <a:ext uri="{FF2B5EF4-FFF2-40B4-BE49-F238E27FC236}">
                <a16:creationId xmlns:a16="http://schemas.microsoft.com/office/drawing/2014/main" id="{780E2DEF-0296-792E-4819-DC2924D0E562}"/>
              </a:ext>
            </a:extLst>
          </p:cNvPr>
          <p:cNvSpPr>
            <a:spLocks noGrp="1"/>
          </p:cNvSpPr>
          <p:nvPr>
            <p:ph type="ctrTitle"/>
          </p:nvPr>
        </p:nvSpPr>
        <p:spPr>
          <a:xfrm>
            <a:off x="6145161" y="2918869"/>
            <a:ext cx="5683045" cy="548709"/>
          </a:xfrm>
        </p:spPr>
        <p:txBody>
          <a:bodyPr/>
          <a:lstStyle/>
          <a:p>
            <a:pPr>
              <a:lnSpc>
                <a:spcPts val="3900"/>
              </a:lnSpc>
            </a:pPr>
            <a:r>
              <a:rPr lang="en-US" altLang="zh-TW" sz="3200" b="0" dirty="0" err="1">
                <a:solidFill>
                  <a:schemeClr val="tx1"/>
                </a:solidFill>
                <a:latin typeface="+mn-lt"/>
                <a:ea typeface="+mn-ea"/>
                <a:cs typeface="+mn-cs"/>
              </a:rPr>
              <a:t>CoreTech</a:t>
            </a:r>
            <a:r>
              <a:rPr lang="en-US" altLang="zh-TW" sz="3200" b="0" dirty="0">
                <a:solidFill>
                  <a:schemeClr val="tx1"/>
                </a:solidFill>
                <a:latin typeface="+mn-lt"/>
                <a:ea typeface="+mn-ea"/>
                <a:cs typeface="+mn-cs"/>
              </a:rPr>
              <a:t> System</a:t>
            </a:r>
            <a:endParaRPr lang="zh-TW" altLang="en-US" dirty="0">
              <a:solidFill>
                <a:schemeClr val="tx1"/>
              </a:solidFill>
            </a:endParaRPr>
          </a:p>
        </p:txBody>
      </p:sp>
    </p:spTree>
    <p:extLst>
      <p:ext uri="{BB962C8B-B14F-4D97-AF65-F5344CB8AC3E}">
        <p14:creationId xmlns:p14="http://schemas.microsoft.com/office/powerpoint/2010/main" val="652741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8DACC8A-DF0E-1373-21C4-6AE601D07F67}"/>
              </a:ext>
            </a:extLst>
          </p:cNvPr>
          <p:cNvSpPr>
            <a:spLocks noGrp="1"/>
          </p:cNvSpPr>
          <p:nvPr>
            <p:ph type="title"/>
          </p:nvPr>
        </p:nvSpPr>
        <p:spPr>
          <a:xfrm>
            <a:off x="8110536" y="666481"/>
            <a:ext cx="3709987" cy="475274"/>
          </a:xfrm>
        </p:spPr>
        <p:txBody>
          <a:bodyPr/>
          <a:lstStyle/>
          <a:p>
            <a:r>
              <a:rPr lang="en-US" altLang="zh-TW" dirty="0"/>
              <a:t>University</a:t>
            </a:r>
            <a:endParaRPr lang="zh-TW" altLang="en-US" sz="2400" b="1" dirty="0"/>
          </a:p>
        </p:txBody>
      </p:sp>
      <p:pic>
        <p:nvPicPr>
          <p:cNvPr id="9" name="圖片版面配置區 8">
            <a:extLst>
              <a:ext uri="{FF2B5EF4-FFF2-40B4-BE49-F238E27FC236}">
                <a16:creationId xmlns:a16="http://schemas.microsoft.com/office/drawing/2014/main" id="{81B92E1A-BE01-CE71-5843-12607C9894B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476" r="16476"/>
          <a:stretch/>
        </p:blipFill>
        <p:spPr/>
      </p:pic>
      <p:sp>
        <p:nvSpPr>
          <p:cNvPr id="6" name="文字版面配置區 5">
            <a:extLst>
              <a:ext uri="{FF2B5EF4-FFF2-40B4-BE49-F238E27FC236}">
                <a16:creationId xmlns:a16="http://schemas.microsoft.com/office/drawing/2014/main" id="{A79A5E64-1C9E-5F39-FC2F-7E8403AB8127}"/>
              </a:ext>
            </a:extLst>
          </p:cNvPr>
          <p:cNvSpPr>
            <a:spLocks noGrp="1"/>
          </p:cNvSpPr>
          <p:nvPr>
            <p:ph type="body" sz="quarter" idx="11"/>
          </p:nvPr>
        </p:nvSpPr>
        <p:spPr>
          <a:xfrm>
            <a:off x="8110536" y="1535273"/>
            <a:ext cx="3709987" cy="2867026"/>
          </a:xfrm>
        </p:spPr>
        <p:txBody>
          <a:bodyPr/>
          <a:lstStyle/>
          <a:p>
            <a:r>
              <a:rPr lang="en-US" altLang="zh-TW" sz="1400" dirty="0"/>
              <a:t>Injection molding is a profound topic that can take years to master. That is why we launched Moldex3D Plastics E-learning (MPE) and open course for newcomers and skill users. MPE is a digital learning platform that helps you being stronger in the injection molding industry. You can learn all necessary knowledge from our Moldex3D experts about what they do and don’t in real cases. The shortest path for you to become a professional!</a:t>
            </a:r>
            <a:endParaRPr lang="zh-TW" altLang="en-US" sz="1400" dirty="0"/>
          </a:p>
        </p:txBody>
      </p:sp>
      <p:sp>
        <p:nvSpPr>
          <p:cNvPr id="12" name="箭號: 五邊形 11">
            <a:extLst>
              <a:ext uri="{FF2B5EF4-FFF2-40B4-BE49-F238E27FC236}">
                <a16:creationId xmlns:a16="http://schemas.microsoft.com/office/drawing/2014/main" id="{1D5FCA25-F47E-BE7D-3AD0-3589FF0B0899}"/>
              </a:ext>
            </a:extLst>
          </p:cNvPr>
          <p:cNvSpPr/>
          <p:nvPr/>
        </p:nvSpPr>
        <p:spPr>
          <a:xfrm>
            <a:off x="8221662" y="1141755"/>
            <a:ext cx="1442101" cy="263534"/>
          </a:xfrm>
          <a:prstGeom prst="homePlate">
            <a:avLst>
              <a:gd name="adj" fmla="val 63983"/>
            </a:avLst>
          </a:prstGeom>
          <a:solidFill>
            <a:srgbClr val="014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dirty="0">
                <a:solidFill>
                  <a:schemeClr val="bg1"/>
                </a:solidFill>
              </a:rPr>
              <a:t>Part of </a:t>
            </a:r>
            <a:r>
              <a:rPr lang="en-US" altLang="zh-TW" sz="1200" b="1" dirty="0" err="1">
                <a:solidFill>
                  <a:schemeClr val="bg1"/>
                </a:solidFill>
              </a:rPr>
              <a:t>Moldiverse</a:t>
            </a:r>
            <a:endParaRPr lang="en-US" altLang="zh-TW" sz="1200" b="1" dirty="0">
              <a:solidFill>
                <a:schemeClr val="bg1"/>
              </a:solidFill>
            </a:endParaRPr>
          </a:p>
        </p:txBody>
      </p:sp>
      <p:sp>
        <p:nvSpPr>
          <p:cNvPr id="2" name="投影片編號版面配置區 1">
            <a:extLst>
              <a:ext uri="{FF2B5EF4-FFF2-40B4-BE49-F238E27FC236}">
                <a16:creationId xmlns:a16="http://schemas.microsoft.com/office/drawing/2014/main" id="{D84CC1E5-BD55-F073-3383-EB3AB1BFCCD0}"/>
              </a:ext>
            </a:extLst>
          </p:cNvPr>
          <p:cNvSpPr>
            <a:spLocks noGrp="1"/>
          </p:cNvSpPr>
          <p:nvPr>
            <p:ph type="sldNum" sz="quarter" idx="12"/>
          </p:nvPr>
        </p:nvSpPr>
        <p:spPr/>
        <p:txBody>
          <a:bodyPr/>
          <a:lstStyle/>
          <a:p>
            <a:pPr algn="r"/>
            <a:fld id="{EDFD0139-C9AB-4457-A630-2C0FF017D386}" type="slidenum">
              <a:rPr lang="zh-TW" altLang="en-US" smtClean="0"/>
              <a:pPr algn="r"/>
              <a:t>10</a:t>
            </a:fld>
            <a:endParaRPr lang="zh-TW" altLang="en-US" dirty="0"/>
          </a:p>
        </p:txBody>
      </p:sp>
    </p:spTree>
    <p:extLst>
      <p:ext uri="{BB962C8B-B14F-4D97-AF65-F5344CB8AC3E}">
        <p14:creationId xmlns:p14="http://schemas.microsoft.com/office/powerpoint/2010/main" val="396231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845AC1C-56BA-94CD-23B9-5626EF0EFBE0}"/>
              </a:ext>
            </a:extLst>
          </p:cNvPr>
          <p:cNvSpPr>
            <a:spLocks noGrp="1"/>
          </p:cNvSpPr>
          <p:nvPr>
            <p:ph type="title"/>
          </p:nvPr>
        </p:nvSpPr>
        <p:spPr>
          <a:xfrm>
            <a:off x="8096248" y="700164"/>
            <a:ext cx="3886202" cy="475274"/>
          </a:xfrm>
        </p:spPr>
        <p:txBody>
          <a:bodyPr/>
          <a:lstStyle/>
          <a:p>
            <a:r>
              <a:rPr lang="en-US" altLang="zh-TW" dirty="0"/>
              <a:t>Material Hub Cloud (MHC)</a:t>
            </a:r>
            <a:endParaRPr lang="zh-TW" altLang="en-US" dirty="0"/>
          </a:p>
        </p:txBody>
      </p:sp>
      <p:pic>
        <p:nvPicPr>
          <p:cNvPr id="8" name="圖片版面配置區 7">
            <a:extLst>
              <a:ext uri="{FF2B5EF4-FFF2-40B4-BE49-F238E27FC236}">
                <a16:creationId xmlns:a16="http://schemas.microsoft.com/office/drawing/2014/main" id="{31B9503F-8F53-4BBB-053C-00D03D19DAF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7" r="387"/>
          <a:stretch>
            <a:fillRect/>
          </a:stretch>
        </p:blipFill>
        <p:spPr/>
      </p:pic>
      <p:sp>
        <p:nvSpPr>
          <p:cNvPr id="6" name="文字版面配置區 5">
            <a:extLst>
              <a:ext uri="{FF2B5EF4-FFF2-40B4-BE49-F238E27FC236}">
                <a16:creationId xmlns:a16="http://schemas.microsoft.com/office/drawing/2014/main" id="{DB619DDF-F947-A4AB-1FD4-C258BFFDAEFD}"/>
              </a:ext>
            </a:extLst>
          </p:cNvPr>
          <p:cNvSpPr>
            <a:spLocks noGrp="1"/>
          </p:cNvSpPr>
          <p:nvPr>
            <p:ph type="body" sz="quarter" idx="11"/>
          </p:nvPr>
        </p:nvSpPr>
        <p:spPr>
          <a:xfrm>
            <a:off x="8096247" y="1570829"/>
            <a:ext cx="3731317" cy="2867026"/>
          </a:xfrm>
        </p:spPr>
        <p:txBody>
          <a:bodyPr/>
          <a:lstStyle/>
          <a:p>
            <a:r>
              <a:rPr lang="en-US" altLang="zh-TW" sz="1400" dirty="0"/>
              <a:t>Material Hub Cloud (MHC) is a cloud database powered by Moldex3D's Material Measurement Center and material suppliers to offer high quality data for molding plastic materials. Users can easily navigate through over 8,000 data entries and find suitable processing materials, view property data, and find alternative materials.</a:t>
            </a:r>
          </a:p>
        </p:txBody>
      </p:sp>
      <p:sp>
        <p:nvSpPr>
          <p:cNvPr id="16" name="箭號: 五邊形 15">
            <a:extLst>
              <a:ext uri="{FF2B5EF4-FFF2-40B4-BE49-F238E27FC236}">
                <a16:creationId xmlns:a16="http://schemas.microsoft.com/office/drawing/2014/main" id="{B654F0DB-7C9B-56AC-0886-CA8F40F09271}"/>
              </a:ext>
            </a:extLst>
          </p:cNvPr>
          <p:cNvSpPr/>
          <p:nvPr/>
        </p:nvSpPr>
        <p:spPr>
          <a:xfrm>
            <a:off x="8207800" y="1201306"/>
            <a:ext cx="1480027" cy="250217"/>
          </a:xfrm>
          <a:prstGeom prst="homePlate">
            <a:avLst>
              <a:gd name="adj" fmla="val 63983"/>
            </a:avLst>
          </a:prstGeom>
          <a:solidFill>
            <a:srgbClr val="014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dirty="0">
                <a:solidFill>
                  <a:schemeClr val="bg1"/>
                </a:solidFill>
              </a:rPr>
              <a:t>Part of </a:t>
            </a:r>
            <a:r>
              <a:rPr lang="en-US" altLang="zh-TW" sz="1200" b="1" dirty="0" err="1">
                <a:solidFill>
                  <a:schemeClr val="bg1"/>
                </a:solidFill>
              </a:rPr>
              <a:t>Moldiverse</a:t>
            </a:r>
            <a:endParaRPr lang="en-US" altLang="zh-TW" sz="1200" b="1" dirty="0">
              <a:solidFill>
                <a:schemeClr val="bg1"/>
              </a:solidFill>
            </a:endParaRPr>
          </a:p>
        </p:txBody>
      </p:sp>
      <p:sp>
        <p:nvSpPr>
          <p:cNvPr id="2" name="投影片編號版面配置區 1">
            <a:extLst>
              <a:ext uri="{FF2B5EF4-FFF2-40B4-BE49-F238E27FC236}">
                <a16:creationId xmlns:a16="http://schemas.microsoft.com/office/drawing/2014/main" id="{300FFEBE-280C-0B2D-FD14-3ABBF3F5DB68}"/>
              </a:ext>
            </a:extLst>
          </p:cNvPr>
          <p:cNvSpPr>
            <a:spLocks noGrp="1"/>
          </p:cNvSpPr>
          <p:nvPr>
            <p:ph type="sldNum" sz="quarter" idx="12"/>
          </p:nvPr>
        </p:nvSpPr>
        <p:spPr/>
        <p:txBody>
          <a:bodyPr/>
          <a:lstStyle/>
          <a:p>
            <a:pPr algn="r"/>
            <a:fld id="{EDFD0139-C9AB-4457-A630-2C0FF017D386}" type="slidenum">
              <a:rPr lang="zh-TW" altLang="en-US" smtClean="0"/>
              <a:pPr algn="r"/>
              <a:t>11</a:t>
            </a:fld>
            <a:endParaRPr lang="zh-TW" altLang="en-US" dirty="0"/>
          </a:p>
        </p:txBody>
      </p:sp>
    </p:spTree>
    <p:extLst>
      <p:ext uri="{BB962C8B-B14F-4D97-AF65-F5344CB8AC3E}">
        <p14:creationId xmlns:p14="http://schemas.microsoft.com/office/powerpoint/2010/main" val="3581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4C75600F-E9B5-B818-2FB0-C25DCC6015CC}"/>
              </a:ext>
            </a:extLst>
          </p:cNvPr>
          <p:cNvSpPr>
            <a:spLocks noGrp="1"/>
          </p:cNvSpPr>
          <p:nvPr>
            <p:ph type="title"/>
          </p:nvPr>
        </p:nvSpPr>
        <p:spPr>
          <a:xfrm>
            <a:off x="8110536" y="904387"/>
            <a:ext cx="3709987" cy="475274"/>
          </a:xfrm>
        </p:spPr>
        <p:txBody>
          <a:bodyPr/>
          <a:lstStyle/>
          <a:p>
            <a:r>
              <a:rPr lang="en-US" altLang="zh-TW" dirty="0"/>
              <a:t>Material </a:t>
            </a:r>
            <a:br>
              <a:rPr lang="en-US" altLang="zh-TW" dirty="0"/>
            </a:br>
            <a:r>
              <a:rPr lang="en-US" altLang="zh-TW" dirty="0"/>
              <a:t>Characterization</a:t>
            </a:r>
            <a:endParaRPr lang="zh-TW" altLang="en-US" dirty="0"/>
          </a:p>
        </p:txBody>
      </p:sp>
      <p:pic>
        <p:nvPicPr>
          <p:cNvPr id="11" name="圖片版面配置區 10">
            <a:extLst>
              <a:ext uri="{FF2B5EF4-FFF2-40B4-BE49-F238E27FC236}">
                <a16:creationId xmlns:a16="http://schemas.microsoft.com/office/drawing/2014/main" id="{590DC45A-DF94-8225-5B03-CFCC718DF16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560" b="14560"/>
          <a:stretch/>
        </p:blipFill>
        <p:spPr>
          <a:xfrm>
            <a:off x="0" y="-3232"/>
            <a:ext cx="7650291" cy="6453337"/>
          </a:xfrm>
        </p:spPr>
      </p:pic>
      <p:sp>
        <p:nvSpPr>
          <p:cNvPr id="9" name="文字版面配置區 8">
            <a:extLst>
              <a:ext uri="{FF2B5EF4-FFF2-40B4-BE49-F238E27FC236}">
                <a16:creationId xmlns:a16="http://schemas.microsoft.com/office/drawing/2014/main" id="{05BCABE8-D189-A40C-1D8C-935C021AB027}"/>
              </a:ext>
            </a:extLst>
          </p:cNvPr>
          <p:cNvSpPr>
            <a:spLocks noGrp="1"/>
          </p:cNvSpPr>
          <p:nvPr>
            <p:ph type="body" sz="quarter" idx="11"/>
          </p:nvPr>
        </p:nvSpPr>
        <p:spPr>
          <a:xfrm>
            <a:off x="8110536" y="1479741"/>
            <a:ext cx="3751815" cy="2867026"/>
          </a:xfrm>
        </p:spPr>
        <p:txBody>
          <a:bodyPr/>
          <a:lstStyle/>
          <a:p>
            <a:r>
              <a:rPr lang="en-US" altLang="zh-TW" sz="1400" dirty="0"/>
              <a:t>Accurate material data is essential for successful simulation and manufacturing process development. Moldex3D Material Research Center has the best-in-class equipment to help customers obtain the most reliable and precise material data. We also offer customized reports which summarize with the raw material data and Moldex3D material parameters that fit your needs in CAE simulations.</a:t>
            </a:r>
            <a:endParaRPr lang="zh-TW" altLang="en-US" sz="1400" dirty="0"/>
          </a:p>
        </p:txBody>
      </p:sp>
      <p:sp>
        <p:nvSpPr>
          <p:cNvPr id="2" name="投影片編號版面配置區 1">
            <a:extLst>
              <a:ext uri="{FF2B5EF4-FFF2-40B4-BE49-F238E27FC236}">
                <a16:creationId xmlns:a16="http://schemas.microsoft.com/office/drawing/2014/main" id="{C322D72C-657D-301F-0890-5F6DA8C379FF}"/>
              </a:ext>
            </a:extLst>
          </p:cNvPr>
          <p:cNvSpPr>
            <a:spLocks noGrp="1"/>
          </p:cNvSpPr>
          <p:nvPr>
            <p:ph type="sldNum" sz="quarter" idx="12"/>
          </p:nvPr>
        </p:nvSpPr>
        <p:spPr/>
        <p:txBody>
          <a:bodyPr/>
          <a:lstStyle/>
          <a:p>
            <a:pPr algn="r"/>
            <a:fld id="{EDFD0139-C9AB-4457-A630-2C0FF017D386}" type="slidenum">
              <a:rPr lang="zh-TW" altLang="en-US" smtClean="0"/>
              <a:pPr algn="r"/>
              <a:t>12</a:t>
            </a:fld>
            <a:endParaRPr lang="zh-TW" altLang="en-US" dirty="0"/>
          </a:p>
        </p:txBody>
      </p:sp>
    </p:spTree>
    <p:extLst>
      <p:ext uri="{BB962C8B-B14F-4D97-AF65-F5344CB8AC3E}">
        <p14:creationId xmlns:p14="http://schemas.microsoft.com/office/powerpoint/2010/main" val="2995152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D03961E-0DA8-EDC9-4D3D-C45104BCCA24}"/>
              </a:ext>
            </a:extLst>
          </p:cNvPr>
          <p:cNvSpPr>
            <a:spLocks noGrp="1"/>
          </p:cNvSpPr>
          <p:nvPr>
            <p:ph type="title"/>
          </p:nvPr>
        </p:nvSpPr>
        <p:spPr>
          <a:xfrm>
            <a:off x="8110536" y="913215"/>
            <a:ext cx="3709987" cy="475274"/>
          </a:xfrm>
        </p:spPr>
        <p:txBody>
          <a:bodyPr/>
          <a:lstStyle/>
          <a:p>
            <a:r>
              <a:rPr lang="en-US" altLang="zh-TW" dirty="0"/>
              <a:t>Machine</a:t>
            </a:r>
            <a:br>
              <a:rPr lang="en-US" altLang="zh-TW" dirty="0"/>
            </a:br>
            <a:r>
              <a:rPr lang="en-US" altLang="zh-TW" dirty="0"/>
              <a:t>Characterization</a:t>
            </a:r>
            <a:endParaRPr lang="zh-TW" altLang="en-US" dirty="0"/>
          </a:p>
        </p:txBody>
      </p:sp>
      <p:pic>
        <p:nvPicPr>
          <p:cNvPr id="8" name="圖片版面配置區 7" descr="一張含有 文字, 室內 的圖片&#10;&#10;自動產生的描述">
            <a:extLst>
              <a:ext uri="{FF2B5EF4-FFF2-40B4-BE49-F238E27FC236}">
                <a16:creationId xmlns:a16="http://schemas.microsoft.com/office/drawing/2014/main" id="{A6631073-80F8-510D-0A13-19D503293BD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7" r="387"/>
          <a:stretch>
            <a:fillRect/>
          </a:stretch>
        </p:blipFill>
        <p:spPr/>
      </p:pic>
      <p:sp>
        <p:nvSpPr>
          <p:cNvPr id="6" name="文字版面配置區 5">
            <a:extLst>
              <a:ext uri="{FF2B5EF4-FFF2-40B4-BE49-F238E27FC236}">
                <a16:creationId xmlns:a16="http://schemas.microsoft.com/office/drawing/2014/main" id="{CEB5E99C-E144-92EA-76ED-28068F8F2F1A}"/>
              </a:ext>
            </a:extLst>
          </p:cNvPr>
          <p:cNvSpPr>
            <a:spLocks noGrp="1"/>
          </p:cNvSpPr>
          <p:nvPr>
            <p:ph type="body" sz="quarter" idx="11"/>
          </p:nvPr>
        </p:nvSpPr>
        <p:spPr>
          <a:xfrm>
            <a:off x="8110536" y="1734083"/>
            <a:ext cx="3757907" cy="2867026"/>
          </a:xfrm>
        </p:spPr>
        <p:txBody>
          <a:bodyPr/>
          <a:lstStyle/>
          <a:p>
            <a:r>
              <a:rPr lang="en-US" altLang="zh-TW" sz="1400" dirty="0"/>
              <a:t>Moldex3D Machine Characterization Service plays an important role to achieve digital twin for smart manufacturing. This service will bridge the gap between simulation and production to allow the scenarios of simulation considering physical characteristics and dynamic responses of actual molding machine. Through this solution, optimized process conditions generated by Moldex3D simulation will be able directly applied on shop floor to dramatically reduce the time and cost of actual mold tryout.</a:t>
            </a:r>
            <a:endParaRPr lang="zh-TW" altLang="en-US" sz="1400" dirty="0"/>
          </a:p>
        </p:txBody>
      </p:sp>
      <p:sp>
        <p:nvSpPr>
          <p:cNvPr id="5" name="箭號: 五邊形 4">
            <a:extLst>
              <a:ext uri="{FF2B5EF4-FFF2-40B4-BE49-F238E27FC236}">
                <a16:creationId xmlns:a16="http://schemas.microsoft.com/office/drawing/2014/main" id="{B23514FA-B9D8-62DA-3FF7-82B654997043}"/>
              </a:ext>
            </a:extLst>
          </p:cNvPr>
          <p:cNvSpPr/>
          <p:nvPr/>
        </p:nvSpPr>
        <p:spPr>
          <a:xfrm>
            <a:off x="8221662" y="1417523"/>
            <a:ext cx="1668295" cy="209145"/>
          </a:xfrm>
          <a:prstGeom prst="homePlate">
            <a:avLst>
              <a:gd name="adj" fmla="val 63983"/>
            </a:avLst>
          </a:prstGeom>
          <a:solidFill>
            <a:srgbClr val="014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dirty="0">
                <a:solidFill>
                  <a:schemeClr val="bg1"/>
                </a:solidFill>
              </a:rPr>
              <a:t>Part of </a:t>
            </a:r>
            <a:r>
              <a:rPr lang="en-US" altLang="zh-TW" sz="1200" b="1" dirty="0" err="1">
                <a:solidFill>
                  <a:schemeClr val="bg1"/>
                </a:solidFill>
              </a:rPr>
              <a:t>iMolding</a:t>
            </a:r>
            <a:r>
              <a:rPr lang="en-US" altLang="zh-TW" sz="1200" b="1" dirty="0">
                <a:solidFill>
                  <a:schemeClr val="bg1"/>
                </a:solidFill>
              </a:rPr>
              <a:t> Hub</a:t>
            </a:r>
          </a:p>
        </p:txBody>
      </p:sp>
      <p:sp>
        <p:nvSpPr>
          <p:cNvPr id="2" name="投影片編號版面配置區 1">
            <a:extLst>
              <a:ext uri="{FF2B5EF4-FFF2-40B4-BE49-F238E27FC236}">
                <a16:creationId xmlns:a16="http://schemas.microsoft.com/office/drawing/2014/main" id="{10B130FF-A185-19A1-0DD0-14620645FF0E}"/>
              </a:ext>
            </a:extLst>
          </p:cNvPr>
          <p:cNvSpPr>
            <a:spLocks noGrp="1"/>
          </p:cNvSpPr>
          <p:nvPr>
            <p:ph type="sldNum" sz="quarter" idx="12"/>
          </p:nvPr>
        </p:nvSpPr>
        <p:spPr/>
        <p:txBody>
          <a:bodyPr/>
          <a:lstStyle/>
          <a:p>
            <a:pPr algn="r"/>
            <a:fld id="{EDFD0139-C9AB-4457-A630-2C0FF017D386}" type="slidenum">
              <a:rPr lang="zh-TW" altLang="en-US" smtClean="0"/>
              <a:pPr algn="r"/>
              <a:t>13</a:t>
            </a:fld>
            <a:endParaRPr lang="zh-TW" altLang="en-US" dirty="0"/>
          </a:p>
        </p:txBody>
      </p:sp>
    </p:spTree>
    <p:extLst>
      <p:ext uri="{BB962C8B-B14F-4D97-AF65-F5344CB8AC3E}">
        <p14:creationId xmlns:p14="http://schemas.microsoft.com/office/powerpoint/2010/main" val="3347982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8F397D3-C521-4286-8BCC-F8DBD8636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字方塊 3">
            <a:extLst>
              <a:ext uri="{FF2B5EF4-FFF2-40B4-BE49-F238E27FC236}">
                <a16:creationId xmlns:a16="http://schemas.microsoft.com/office/drawing/2014/main" id="{D20B6492-1765-4890-B2FA-0B8FBE4FDFB1}"/>
              </a:ext>
            </a:extLst>
          </p:cNvPr>
          <p:cNvSpPr txBox="1"/>
          <p:nvPr/>
        </p:nvSpPr>
        <p:spPr>
          <a:xfrm>
            <a:off x="4394200" y="3044279"/>
            <a:ext cx="71019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1" i="1"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Thank you for your attention!</a:t>
            </a:r>
            <a:endParaRPr kumimoji="0" lang="zh-TW" altLang="en-US" sz="4400" b="1" i="1"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7507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F4698E32-F6D3-62E3-2DC6-B7087CF10C97}"/>
              </a:ext>
            </a:extLst>
          </p:cNvPr>
          <p:cNvSpPr>
            <a:spLocks noGrp="1"/>
          </p:cNvSpPr>
          <p:nvPr>
            <p:ph type="sldNum" sz="quarter" idx="10"/>
          </p:nvPr>
        </p:nvSpPr>
        <p:spPr/>
        <p:txBody>
          <a:bodyPr vert="horz" lIns="91440" tIns="45720" rIns="91440" bIns="45720" rtlCol="0" anchor="ctr">
            <a:normAutofit/>
          </a:bodyPr>
          <a:lstStyle/>
          <a:p>
            <a:pPr algn="r">
              <a:spcAft>
                <a:spcPts val="600"/>
              </a:spcAft>
            </a:pPr>
            <a:fld id="{EDFD0139-C9AB-4457-A630-2C0FF017D386}" type="slidenum">
              <a:rPr lang="en-US" altLang="zh-TW" sz="1200" smtClean="0">
                <a:solidFill>
                  <a:schemeClr val="tx1">
                    <a:tint val="75000"/>
                  </a:schemeClr>
                </a:solidFill>
              </a:rPr>
              <a:pPr algn="r">
                <a:spcAft>
                  <a:spcPts val="600"/>
                </a:spcAft>
              </a:pPr>
              <a:t>2</a:t>
            </a:fld>
            <a:endParaRPr lang="en-US" altLang="zh-TW" sz="1200">
              <a:solidFill>
                <a:schemeClr val="tx1">
                  <a:tint val="75000"/>
                </a:schemeClr>
              </a:solidFill>
            </a:endParaRPr>
          </a:p>
        </p:txBody>
      </p:sp>
      <p:sp>
        <p:nvSpPr>
          <p:cNvPr id="7" name="內容版面配置區 6">
            <a:extLst>
              <a:ext uri="{FF2B5EF4-FFF2-40B4-BE49-F238E27FC236}">
                <a16:creationId xmlns:a16="http://schemas.microsoft.com/office/drawing/2014/main" id="{B4B9DAEC-25C0-ED73-1B38-04E82899F0A3}"/>
              </a:ext>
            </a:extLst>
          </p:cNvPr>
          <p:cNvSpPr>
            <a:spLocks noGrp="1"/>
          </p:cNvSpPr>
          <p:nvPr>
            <p:ph sz="quarter" idx="11"/>
          </p:nvPr>
        </p:nvSpPr>
        <p:spPr>
          <a:xfrm>
            <a:off x="502391" y="1517837"/>
            <a:ext cx="5782906" cy="4141818"/>
          </a:xfrm>
        </p:spPr>
        <p:txBody>
          <a:bodyPr vert="horz" lIns="91440" tIns="45720" rIns="91440" bIns="45720" rtlCol="0" anchor="ctr">
            <a:normAutofit/>
          </a:bodyPr>
          <a:lstStyle/>
          <a:p>
            <a:pPr marL="0" indent="0">
              <a:lnSpc>
                <a:spcPct val="150000"/>
              </a:lnSpc>
              <a:buNone/>
            </a:pPr>
            <a:r>
              <a:rPr lang="en-US" altLang="zh-TW" sz="1400" dirty="0" err="1"/>
              <a:t>CoreTech</a:t>
            </a:r>
            <a:r>
              <a:rPr lang="en-US" altLang="zh-TW" sz="1400" dirty="0"/>
              <a:t> System Co., Ltd. (Moldex3D) has been providing the professional CAE analysis solution “</a:t>
            </a:r>
            <a:r>
              <a:rPr lang="en-US" altLang="zh-TW" sz="1400" dirty="0" err="1"/>
              <a:t>Moldex</a:t>
            </a:r>
            <a:r>
              <a:rPr lang="en-US" altLang="zh-TW" sz="1400" dirty="0"/>
              <a:t>” series for the plastic injection molding industry since 1995, and the current product “Moldex3D” is marketed worldwide. Committed to providing advanced technologies and solutions to meet industrial demands, </a:t>
            </a:r>
            <a:r>
              <a:rPr lang="en-US" altLang="zh-TW" sz="1400" dirty="0" err="1"/>
              <a:t>CoreTech</a:t>
            </a:r>
            <a:r>
              <a:rPr lang="en-US" altLang="zh-TW" sz="1400" dirty="0"/>
              <a:t> System has extended its sales and service network to provide local, immediate, and professional service. </a:t>
            </a:r>
            <a:r>
              <a:rPr lang="en-US" altLang="zh-TW" sz="1400" dirty="0" err="1"/>
              <a:t>CoreTech</a:t>
            </a:r>
            <a:r>
              <a:rPr lang="en-US" altLang="zh-TW" sz="1400" dirty="0"/>
              <a:t> System presents innovative technology, which helps customers troubleshoot from product design to development, optimize design patterns, shorten time-to-market, and maximize product return on investment (ROI).</a:t>
            </a:r>
          </a:p>
          <a:p>
            <a:pPr marL="0" indent="0">
              <a:lnSpc>
                <a:spcPct val="150000"/>
              </a:lnSpc>
              <a:buNone/>
            </a:pPr>
            <a:r>
              <a:rPr lang="en-US" altLang="zh-TW" sz="1400" dirty="0"/>
              <a:t>More information can be found on Moldex3D Website: </a:t>
            </a:r>
            <a:r>
              <a:rPr lang="en-US" altLang="zh-TW" sz="1400" dirty="0">
                <a:hlinkClick r:id="rId2"/>
              </a:rPr>
              <a:t>Moldex3D | Plastic Injection Molding Simulation Software</a:t>
            </a:r>
            <a:endParaRPr lang="en-US" altLang="zh-TW" sz="1400" dirty="0"/>
          </a:p>
          <a:p>
            <a:pPr indent="-228600">
              <a:lnSpc>
                <a:spcPct val="150000"/>
              </a:lnSpc>
              <a:buFont typeface="Arial" panose="020B0604020202020204" pitchFamily="34" charset="0"/>
              <a:buChar char="•"/>
            </a:pPr>
            <a:endParaRPr lang="en-US" altLang="zh-TW" sz="1400" dirty="0"/>
          </a:p>
        </p:txBody>
      </p:sp>
      <p:pic>
        <p:nvPicPr>
          <p:cNvPr id="8" name="圖片 7" descr="一張含有 文字, 字型, 圖形, 標誌 的圖片&#10;&#10;自動產生的描述">
            <a:extLst>
              <a:ext uri="{FF2B5EF4-FFF2-40B4-BE49-F238E27FC236}">
                <a16:creationId xmlns:a16="http://schemas.microsoft.com/office/drawing/2014/main" id="{35573A52-9547-CB19-9008-457F7E1C3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539332" y="2566328"/>
            <a:ext cx="5150277" cy="1725344"/>
          </a:xfrm>
          <a:prstGeom prst="rect">
            <a:avLst/>
          </a:prstGeom>
          <a:noFill/>
        </p:spPr>
      </p:pic>
      <p:sp>
        <p:nvSpPr>
          <p:cNvPr id="10" name="標題 4">
            <a:extLst>
              <a:ext uri="{FF2B5EF4-FFF2-40B4-BE49-F238E27FC236}">
                <a16:creationId xmlns:a16="http://schemas.microsoft.com/office/drawing/2014/main" id="{83FB5B84-2304-74A5-513B-60B6FE19E06E}"/>
              </a:ext>
            </a:extLst>
          </p:cNvPr>
          <p:cNvSpPr txBox="1">
            <a:spLocks/>
          </p:cNvSpPr>
          <p:nvPr/>
        </p:nvSpPr>
        <p:spPr>
          <a:xfrm>
            <a:off x="502391" y="605918"/>
            <a:ext cx="7879931" cy="694595"/>
          </a:xfrm>
          <a:prstGeom prst="rect">
            <a:avLst/>
          </a:prstGeom>
        </p:spPr>
        <p:txBody>
          <a:bodyPr lIns="68580" tIns="34290" rIns="68580" bIns="34290" anchor="ctr"/>
          <a:lstStyle>
            <a:lvl1pPr marL="0" indent="0" algn="l" defTabSz="914400" rtl="0" eaLnBrk="1" latinLnBrk="0" hangingPunct="1">
              <a:lnSpc>
                <a:spcPct val="90000"/>
              </a:lnSpc>
              <a:spcBef>
                <a:spcPct val="0"/>
              </a:spcBef>
              <a:buNone/>
              <a:defRPr lang="zh-TW" altLang="en-US" sz="2400" b="1" kern="1200" dirty="0">
                <a:solidFill>
                  <a:srgbClr val="F08501"/>
                </a:solidFill>
                <a:latin typeface="微軟正黑體" panose="020B0604030504040204" pitchFamily="34" charset="-120"/>
                <a:ea typeface="微軟正黑體" panose="020B0604030504040204" pitchFamily="34" charset="-120"/>
                <a:cs typeface="+mn-cs"/>
              </a:defRPr>
            </a:lvl1pPr>
          </a:lstStyle>
          <a:p>
            <a:r>
              <a:rPr lang="en-US" altLang="zh-TW" sz="2400" dirty="0">
                <a:solidFill>
                  <a:schemeClr val="tx1"/>
                </a:solidFill>
                <a:latin typeface="Lato Black" panose="020F0502020204030203" pitchFamily="34" charset="0"/>
                <a:ea typeface="Lato Black" panose="020F0502020204030203" pitchFamily="34" charset="0"/>
                <a:cs typeface="Lato Black" panose="020F0502020204030203" pitchFamily="34" charset="0"/>
              </a:rPr>
              <a:t>About </a:t>
            </a:r>
            <a:r>
              <a:rPr lang="en-US" altLang="zh-TW" sz="2400" dirty="0" err="1">
                <a:solidFill>
                  <a:schemeClr val="tx1"/>
                </a:solidFill>
                <a:latin typeface="Lato Black" panose="020F0502020204030203" pitchFamily="34" charset="0"/>
                <a:ea typeface="Lato Black" panose="020F0502020204030203" pitchFamily="34" charset="0"/>
                <a:cs typeface="Lato Black" panose="020F0502020204030203" pitchFamily="34" charset="0"/>
              </a:rPr>
              <a:t>CoreTech</a:t>
            </a:r>
            <a:r>
              <a:rPr lang="en-US" altLang="zh-TW" sz="2400" dirty="0">
                <a:solidFill>
                  <a:schemeClr val="tx1"/>
                </a:solidFill>
                <a:latin typeface="Lato Black" panose="020F0502020204030203" pitchFamily="34" charset="0"/>
                <a:ea typeface="Lato Black" panose="020F0502020204030203" pitchFamily="34" charset="0"/>
                <a:cs typeface="Lato Black" panose="020F0502020204030203" pitchFamily="34" charset="0"/>
              </a:rPr>
              <a:t> System (Moldex3D)</a:t>
            </a:r>
            <a:endParaRPr lang="en-US" dirty="0">
              <a:solidFill>
                <a:schemeClr val="tx1"/>
              </a:solidFill>
            </a:endParaRPr>
          </a:p>
        </p:txBody>
      </p:sp>
    </p:spTree>
    <p:extLst>
      <p:ext uri="{BB962C8B-B14F-4D97-AF65-F5344CB8AC3E}">
        <p14:creationId xmlns:p14="http://schemas.microsoft.com/office/powerpoint/2010/main" val="314883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F75446F-C1CE-9021-CB2B-E43E82E7BEFF}"/>
              </a:ext>
            </a:extLst>
          </p:cNvPr>
          <p:cNvSpPr>
            <a:spLocks noGrp="1"/>
          </p:cNvSpPr>
          <p:nvPr>
            <p:ph type="title"/>
          </p:nvPr>
        </p:nvSpPr>
        <p:spPr/>
        <p:txBody>
          <a:bodyPr/>
          <a:lstStyle/>
          <a:p>
            <a:r>
              <a:rPr lang="en-US" altLang="zh-TW" sz="2800" dirty="0">
                <a:latin typeface="+mn-lt"/>
              </a:rPr>
              <a:t>Businesses and Services</a:t>
            </a:r>
            <a:endParaRPr lang="zh-TW" altLang="en-US" sz="2800" dirty="0">
              <a:latin typeface="+mn-lt"/>
            </a:endParaRPr>
          </a:p>
        </p:txBody>
      </p:sp>
    </p:spTree>
    <p:extLst>
      <p:ext uri="{BB962C8B-B14F-4D97-AF65-F5344CB8AC3E}">
        <p14:creationId xmlns:p14="http://schemas.microsoft.com/office/powerpoint/2010/main" val="88361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室外 的圖片&#10;&#10;自動產生的描述">
            <a:extLst>
              <a:ext uri="{FF2B5EF4-FFF2-40B4-BE49-F238E27FC236}">
                <a16:creationId xmlns:a16="http://schemas.microsoft.com/office/drawing/2014/main" id="{45539E03-1E68-FE68-AD31-1965678904E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 y="1752600"/>
            <a:ext cx="12196035" cy="4697506"/>
          </a:xfrm>
          <a:prstGeom prst="rect">
            <a:avLst/>
          </a:prstGeom>
        </p:spPr>
      </p:pic>
      <p:sp>
        <p:nvSpPr>
          <p:cNvPr id="69" name="標題 4">
            <a:extLst>
              <a:ext uri="{FF2B5EF4-FFF2-40B4-BE49-F238E27FC236}">
                <a16:creationId xmlns:a16="http://schemas.microsoft.com/office/drawing/2014/main" id="{90749614-277A-FD7F-18E9-02E483B3B26D}"/>
              </a:ext>
            </a:extLst>
          </p:cNvPr>
          <p:cNvSpPr txBox="1">
            <a:spLocks/>
          </p:cNvSpPr>
          <p:nvPr/>
        </p:nvSpPr>
        <p:spPr>
          <a:xfrm>
            <a:off x="420582" y="304166"/>
            <a:ext cx="7879931" cy="694595"/>
          </a:xfrm>
          <a:prstGeom prst="rect">
            <a:avLst/>
          </a:prstGeom>
        </p:spPr>
        <p:txBody>
          <a:bodyPr lIns="68580" tIns="34290" rIns="68580" bIns="34290" anchor="ctr"/>
          <a:lstStyle>
            <a:lvl1pPr marL="0" indent="0" algn="l" defTabSz="914400" rtl="0" eaLnBrk="1" latinLnBrk="0" hangingPunct="1">
              <a:lnSpc>
                <a:spcPct val="90000"/>
              </a:lnSpc>
              <a:spcBef>
                <a:spcPct val="0"/>
              </a:spcBef>
              <a:buNone/>
              <a:defRPr lang="zh-TW" altLang="en-US" sz="2400" b="1" kern="1200" dirty="0">
                <a:solidFill>
                  <a:srgbClr val="F08501"/>
                </a:solidFill>
                <a:latin typeface="微軟正黑體" panose="020B0604030504040204" pitchFamily="34" charset="-120"/>
                <a:ea typeface="微軟正黑體" panose="020B0604030504040204" pitchFamily="34" charset="-120"/>
                <a:cs typeface="+mn-cs"/>
              </a:defRPr>
            </a:lvl1pPr>
          </a:lstStyle>
          <a:p>
            <a:r>
              <a:rPr lang="en-US" altLang="zh-TW" sz="2400" dirty="0">
                <a:solidFill>
                  <a:schemeClr val="tx1"/>
                </a:solidFill>
                <a:latin typeface="Lato Black" panose="020F0502020204030203" pitchFamily="34" charset="0"/>
                <a:ea typeface="Lato Black" panose="020F0502020204030203" pitchFamily="34" charset="0"/>
                <a:cs typeface="Lato Black" panose="020F0502020204030203" pitchFamily="34" charset="0"/>
              </a:rPr>
              <a:t>Product Portfolio for Cloud Service &amp; Moldex3D</a:t>
            </a:r>
            <a:endParaRPr lang="en-US" dirty="0">
              <a:solidFill>
                <a:schemeClr val="tx1"/>
              </a:solidFill>
            </a:endParaRPr>
          </a:p>
        </p:txBody>
      </p:sp>
      <p:sp>
        <p:nvSpPr>
          <p:cNvPr id="82" name="矩形 81">
            <a:extLst>
              <a:ext uri="{FF2B5EF4-FFF2-40B4-BE49-F238E27FC236}">
                <a16:creationId xmlns:a16="http://schemas.microsoft.com/office/drawing/2014/main" id="{A26D344E-4A57-A420-A100-76BF08EEC296}"/>
              </a:ext>
            </a:extLst>
          </p:cNvPr>
          <p:cNvSpPr>
            <a:spLocks noGrp="1" noRot="1" noMove="1" noResize="1" noEditPoints="1" noAdjustHandles="1" noChangeArrowheads="1" noChangeShapeType="1"/>
          </p:cNvSpPr>
          <p:nvPr/>
        </p:nvSpPr>
        <p:spPr>
          <a:xfrm rot="16200000">
            <a:off x="6053726" y="-4376859"/>
            <a:ext cx="84542" cy="12192001"/>
          </a:xfrm>
          <a:prstGeom prst="rect">
            <a:avLst/>
          </a:prstGeom>
          <a:solidFill>
            <a:srgbClr val="C7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81" name="文字版面配置區 6">
            <a:extLst>
              <a:ext uri="{FF2B5EF4-FFF2-40B4-BE49-F238E27FC236}">
                <a16:creationId xmlns:a16="http://schemas.microsoft.com/office/drawing/2014/main" id="{2F828C08-3820-038B-1BEA-B4DA38F012A6}"/>
              </a:ext>
            </a:extLst>
          </p:cNvPr>
          <p:cNvSpPr txBox="1">
            <a:spLocks/>
          </p:cNvSpPr>
          <p:nvPr/>
        </p:nvSpPr>
        <p:spPr>
          <a:xfrm>
            <a:off x="420582" y="973694"/>
            <a:ext cx="11218968" cy="3291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Blip>
                <a:blip r:embed="rId4"/>
              </a:buBlip>
            </a:pPr>
            <a:r>
              <a:rPr lang="en-US" altLang="zh-TW" sz="1600" dirty="0"/>
              <a:t>We are creating a closed loop from design to manufacturing powering revolutions and</a:t>
            </a:r>
            <a:r>
              <a:rPr lang="zh-TW" altLang="en-US" sz="1600" dirty="0"/>
              <a:t> </a:t>
            </a:r>
            <a:br>
              <a:rPr lang="en-US" altLang="zh-TW" sz="1600" dirty="0"/>
            </a:br>
            <a:r>
              <a:rPr lang="en-US" altLang="zh-TW" sz="1600" dirty="0"/>
              <a:t>fully supporting customers to break boundaries under the ever-changing industries.</a:t>
            </a:r>
          </a:p>
        </p:txBody>
      </p:sp>
      <p:sp>
        <p:nvSpPr>
          <p:cNvPr id="2" name="Rectangle 59">
            <a:extLst>
              <a:ext uri="{FF2B5EF4-FFF2-40B4-BE49-F238E27FC236}">
                <a16:creationId xmlns:a16="http://schemas.microsoft.com/office/drawing/2014/main" id="{2906732D-E800-6968-46E7-6C837ACF133A}"/>
              </a:ext>
            </a:extLst>
          </p:cNvPr>
          <p:cNvSpPr/>
          <p:nvPr/>
        </p:nvSpPr>
        <p:spPr>
          <a:xfrm>
            <a:off x="5593965" y="5523201"/>
            <a:ext cx="4627669" cy="319154"/>
          </a:xfrm>
          <a:prstGeom prst="rect">
            <a:avLst/>
          </a:prstGeom>
          <a:gradFill>
            <a:gsLst>
              <a:gs pos="0">
                <a:srgbClr val="134C7E"/>
              </a:gs>
              <a:gs pos="100000">
                <a:srgbClr val="0A2D4D"/>
              </a:gs>
            </a:gsLst>
            <a:lin ang="0" scaled="0"/>
          </a:gradFill>
          <a:ln w="1270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endParaRPr lang="en-US" sz="1600" kern="0" dirty="0">
              <a:solidFill>
                <a:prstClr val="white"/>
              </a:solidFill>
              <a:latin typeface="Calibri"/>
            </a:endParaRPr>
          </a:p>
        </p:txBody>
      </p:sp>
      <p:sp>
        <p:nvSpPr>
          <p:cNvPr id="4" name="Rectangle 60">
            <a:extLst>
              <a:ext uri="{FF2B5EF4-FFF2-40B4-BE49-F238E27FC236}">
                <a16:creationId xmlns:a16="http://schemas.microsoft.com/office/drawing/2014/main" id="{A8346E79-0FFA-2916-1D20-8F445362AACE}"/>
              </a:ext>
            </a:extLst>
          </p:cNvPr>
          <p:cNvSpPr/>
          <p:nvPr/>
        </p:nvSpPr>
        <p:spPr>
          <a:xfrm>
            <a:off x="768939" y="5525144"/>
            <a:ext cx="4825026" cy="319154"/>
          </a:xfrm>
          <a:prstGeom prst="rect">
            <a:avLst/>
          </a:prstGeom>
          <a:gradFill>
            <a:gsLst>
              <a:gs pos="0">
                <a:srgbClr val="00B0F5"/>
              </a:gs>
              <a:gs pos="100000">
                <a:srgbClr val="134A7C"/>
              </a:gs>
            </a:gsLst>
            <a:lin ang="0" scaled="0"/>
          </a:gradFill>
          <a:ln w="1270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endParaRPr lang="en-US" sz="1600" kern="0" dirty="0">
              <a:solidFill>
                <a:prstClr val="white"/>
              </a:solidFill>
              <a:latin typeface="Calibri"/>
            </a:endParaRPr>
          </a:p>
        </p:txBody>
      </p:sp>
      <p:sp>
        <p:nvSpPr>
          <p:cNvPr id="5" name="矩形 4">
            <a:extLst>
              <a:ext uri="{FF2B5EF4-FFF2-40B4-BE49-F238E27FC236}">
                <a16:creationId xmlns:a16="http://schemas.microsoft.com/office/drawing/2014/main" id="{9FEDC4A7-E4D6-9A83-CD03-E8BBB6B63B52}"/>
              </a:ext>
            </a:extLst>
          </p:cNvPr>
          <p:cNvSpPr/>
          <p:nvPr/>
        </p:nvSpPr>
        <p:spPr>
          <a:xfrm>
            <a:off x="3044370" y="5191542"/>
            <a:ext cx="1914926" cy="319154"/>
          </a:xfrm>
          <a:prstGeom prst="rect">
            <a:avLst/>
          </a:prstGeom>
          <a:solidFill>
            <a:srgbClr val="1080BC"/>
          </a:solidFill>
          <a:ln w="635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r>
              <a:rPr lang="en-US" altLang="zh-TW" sz="1500" b="1" kern="0" dirty="0">
                <a:solidFill>
                  <a:prstClr val="white"/>
                </a:solidFill>
                <a:latin typeface="Calibri"/>
                <a:ea typeface="新細明體"/>
              </a:rPr>
              <a:t>Mold Design</a:t>
            </a:r>
            <a:endParaRPr lang="zh-TW" altLang="en-US" sz="1500" b="1" kern="0" dirty="0">
              <a:solidFill>
                <a:prstClr val="white"/>
              </a:solidFill>
              <a:latin typeface="Calibri"/>
              <a:ea typeface="新細明體"/>
            </a:endParaRPr>
          </a:p>
        </p:txBody>
      </p:sp>
      <p:sp>
        <p:nvSpPr>
          <p:cNvPr id="6" name="矩形 5">
            <a:extLst>
              <a:ext uri="{FF2B5EF4-FFF2-40B4-BE49-F238E27FC236}">
                <a16:creationId xmlns:a16="http://schemas.microsoft.com/office/drawing/2014/main" id="{9EFED0A3-48E3-4D3F-EAC1-7E18BAB68909}"/>
              </a:ext>
            </a:extLst>
          </p:cNvPr>
          <p:cNvSpPr/>
          <p:nvPr/>
        </p:nvSpPr>
        <p:spPr>
          <a:xfrm>
            <a:off x="768939" y="5191116"/>
            <a:ext cx="1500026" cy="319154"/>
          </a:xfrm>
          <a:prstGeom prst="rect">
            <a:avLst/>
          </a:prstGeom>
          <a:solidFill>
            <a:srgbClr val="01B0F5"/>
          </a:solidFill>
          <a:ln w="635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r>
              <a:rPr lang="en-US" altLang="zh-TW" sz="1500" b="1" kern="0" dirty="0">
                <a:solidFill>
                  <a:prstClr val="white"/>
                </a:solidFill>
                <a:latin typeface="Calibri"/>
                <a:ea typeface="新細明體"/>
              </a:rPr>
              <a:t>Part Design</a:t>
            </a:r>
            <a:endParaRPr lang="zh-TW" altLang="en-US" sz="1500" b="1" kern="0" dirty="0">
              <a:solidFill>
                <a:prstClr val="white"/>
              </a:solidFill>
              <a:latin typeface="Calibri"/>
              <a:ea typeface="新細明體"/>
            </a:endParaRPr>
          </a:p>
        </p:txBody>
      </p:sp>
      <p:sp>
        <p:nvSpPr>
          <p:cNvPr id="7" name="矩形 6">
            <a:extLst>
              <a:ext uri="{FF2B5EF4-FFF2-40B4-BE49-F238E27FC236}">
                <a16:creationId xmlns:a16="http://schemas.microsoft.com/office/drawing/2014/main" id="{E022B870-8581-0B2C-D5F8-0A9E6A2D341C}"/>
              </a:ext>
            </a:extLst>
          </p:cNvPr>
          <p:cNvSpPr/>
          <p:nvPr/>
        </p:nvSpPr>
        <p:spPr>
          <a:xfrm>
            <a:off x="4962985" y="5188867"/>
            <a:ext cx="3351121" cy="319154"/>
          </a:xfrm>
          <a:prstGeom prst="rect">
            <a:avLst/>
          </a:prstGeom>
          <a:solidFill>
            <a:srgbClr val="124A7B"/>
          </a:solidFill>
          <a:ln w="635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r>
              <a:rPr lang="en-US" altLang="zh-TW" sz="1500" b="1" kern="0" dirty="0">
                <a:solidFill>
                  <a:prstClr val="white"/>
                </a:solidFill>
                <a:latin typeface="Calibri"/>
                <a:ea typeface="新細明體"/>
              </a:rPr>
              <a:t>Trouble Shooting &amp; Optimization</a:t>
            </a:r>
            <a:endParaRPr lang="zh-TW" altLang="en-US" sz="1500" b="1" kern="0" dirty="0">
              <a:solidFill>
                <a:prstClr val="white"/>
              </a:solidFill>
              <a:latin typeface="Calibri"/>
              <a:ea typeface="新細明體"/>
            </a:endParaRPr>
          </a:p>
        </p:txBody>
      </p:sp>
      <p:sp>
        <p:nvSpPr>
          <p:cNvPr id="8" name="矩形 7">
            <a:extLst>
              <a:ext uri="{FF2B5EF4-FFF2-40B4-BE49-F238E27FC236}">
                <a16:creationId xmlns:a16="http://schemas.microsoft.com/office/drawing/2014/main" id="{ED79FAF2-FE3E-D799-3A89-ED06C9E35EB4}"/>
              </a:ext>
            </a:extLst>
          </p:cNvPr>
          <p:cNvSpPr/>
          <p:nvPr/>
        </p:nvSpPr>
        <p:spPr>
          <a:xfrm>
            <a:off x="2273060" y="5191682"/>
            <a:ext cx="765971" cy="319154"/>
          </a:xfrm>
          <a:prstGeom prst="rect">
            <a:avLst/>
          </a:prstGeom>
          <a:solidFill>
            <a:srgbClr val="0C9EDF"/>
          </a:solidFill>
          <a:ln w="635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r>
              <a:rPr lang="en-US" altLang="zh-TW" sz="1500" b="1" kern="0" dirty="0">
                <a:solidFill>
                  <a:prstClr val="white"/>
                </a:solidFill>
                <a:latin typeface="Calibri"/>
                <a:ea typeface="新細明體"/>
              </a:rPr>
              <a:t>DFM</a:t>
            </a:r>
            <a:endParaRPr lang="zh-TW" altLang="en-US" sz="1500" b="1" kern="0" dirty="0">
              <a:solidFill>
                <a:prstClr val="white"/>
              </a:solidFill>
              <a:latin typeface="Calibri"/>
              <a:ea typeface="新細明體"/>
            </a:endParaRPr>
          </a:p>
        </p:txBody>
      </p:sp>
      <p:sp>
        <p:nvSpPr>
          <p:cNvPr id="9" name="矩形 8">
            <a:extLst>
              <a:ext uri="{FF2B5EF4-FFF2-40B4-BE49-F238E27FC236}">
                <a16:creationId xmlns:a16="http://schemas.microsoft.com/office/drawing/2014/main" id="{2306F385-6720-AE3C-0317-CF1B45CC9434}"/>
              </a:ext>
            </a:extLst>
          </p:cNvPr>
          <p:cNvSpPr/>
          <p:nvPr/>
        </p:nvSpPr>
        <p:spPr>
          <a:xfrm>
            <a:off x="2642249" y="4088617"/>
            <a:ext cx="5138386" cy="585528"/>
          </a:xfrm>
          <a:prstGeom prst="rect">
            <a:avLst/>
          </a:prstGeom>
          <a:solidFill>
            <a:srgbClr val="C32B07"/>
          </a:solidFill>
          <a:ln w="635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r>
              <a:rPr lang="en-US" altLang="zh-TW" sz="1500" b="1" kern="0" dirty="0">
                <a:solidFill>
                  <a:prstClr val="white"/>
                </a:solidFill>
                <a:latin typeface="Calibri"/>
                <a:ea typeface="新細明體"/>
              </a:rPr>
              <a:t>Moldex3D</a:t>
            </a:r>
            <a:endParaRPr lang="zh-TW" altLang="en-US" sz="1500" b="1" kern="0" dirty="0">
              <a:solidFill>
                <a:prstClr val="white"/>
              </a:solidFill>
              <a:latin typeface="Calibri"/>
              <a:ea typeface="新細明體"/>
            </a:endParaRPr>
          </a:p>
        </p:txBody>
      </p:sp>
      <p:sp>
        <p:nvSpPr>
          <p:cNvPr id="10" name="文字方塊 45">
            <a:extLst>
              <a:ext uri="{FF2B5EF4-FFF2-40B4-BE49-F238E27FC236}">
                <a16:creationId xmlns:a16="http://schemas.microsoft.com/office/drawing/2014/main" id="{802C66DF-4B9A-013D-537E-7D3EB1C2AAAC}"/>
              </a:ext>
            </a:extLst>
          </p:cNvPr>
          <p:cNvSpPr txBox="1"/>
          <p:nvPr/>
        </p:nvSpPr>
        <p:spPr>
          <a:xfrm>
            <a:off x="1344197" y="5533561"/>
            <a:ext cx="126188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kern="0" dirty="0">
                <a:solidFill>
                  <a:prstClr val="white"/>
                </a:solidFill>
                <a:latin typeface="Calibri"/>
              </a:rPr>
              <a:t>Part Designer</a:t>
            </a:r>
          </a:p>
        </p:txBody>
      </p:sp>
      <p:sp>
        <p:nvSpPr>
          <p:cNvPr id="11" name="文字方塊 46">
            <a:extLst>
              <a:ext uri="{FF2B5EF4-FFF2-40B4-BE49-F238E27FC236}">
                <a16:creationId xmlns:a16="http://schemas.microsoft.com/office/drawing/2014/main" id="{1048B7E1-A9D5-ABC0-1914-1109D1637D49}"/>
              </a:ext>
            </a:extLst>
          </p:cNvPr>
          <p:cNvSpPr txBox="1"/>
          <p:nvPr/>
        </p:nvSpPr>
        <p:spPr>
          <a:xfrm>
            <a:off x="3937413" y="5538484"/>
            <a:ext cx="135005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kern="0" dirty="0">
                <a:solidFill>
                  <a:prstClr val="white"/>
                </a:solidFill>
                <a:latin typeface="Calibri"/>
              </a:rPr>
              <a:t>Mold Designer</a:t>
            </a:r>
          </a:p>
        </p:txBody>
      </p:sp>
      <p:sp>
        <p:nvSpPr>
          <p:cNvPr id="12" name="文字方塊 47">
            <a:extLst>
              <a:ext uri="{FF2B5EF4-FFF2-40B4-BE49-F238E27FC236}">
                <a16:creationId xmlns:a16="http://schemas.microsoft.com/office/drawing/2014/main" id="{4A0A0749-EC0C-95FB-5D3E-6F3C544D2D3F}"/>
              </a:ext>
            </a:extLst>
          </p:cNvPr>
          <p:cNvSpPr txBox="1"/>
          <p:nvPr/>
        </p:nvSpPr>
        <p:spPr>
          <a:xfrm>
            <a:off x="6090824" y="5533561"/>
            <a:ext cx="1290738"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kern="0" dirty="0">
                <a:solidFill>
                  <a:prstClr val="white"/>
                </a:solidFill>
                <a:latin typeface="Calibri"/>
              </a:rPr>
              <a:t>CAE Specialist</a:t>
            </a:r>
          </a:p>
        </p:txBody>
      </p:sp>
      <p:cxnSp>
        <p:nvCxnSpPr>
          <p:cNvPr id="13" name="直線接點 12">
            <a:extLst>
              <a:ext uri="{FF2B5EF4-FFF2-40B4-BE49-F238E27FC236}">
                <a16:creationId xmlns:a16="http://schemas.microsoft.com/office/drawing/2014/main" id="{7CD988DB-EA25-AE0D-739E-A8304E65B968}"/>
              </a:ext>
            </a:extLst>
          </p:cNvPr>
          <p:cNvCxnSpPr>
            <a:cxnSpLocks/>
          </p:cNvCxnSpPr>
          <p:nvPr/>
        </p:nvCxnSpPr>
        <p:spPr>
          <a:xfrm>
            <a:off x="0" y="399715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15E672CA-A28A-1FA6-D868-DBF51ABA8FC4}"/>
              </a:ext>
            </a:extLst>
          </p:cNvPr>
          <p:cNvSpPr txBox="1"/>
          <p:nvPr/>
        </p:nvSpPr>
        <p:spPr>
          <a:xfrm>
            <a:off x="192505" y="4153267"/>
            <a:ext cx="1251732" cy="307777"/>
          </a:xfrm>
          <a:prstGeom prst="rect">
            <a:avLst/>
          </a:prstGeom>
          <a:noFill/>
        </p:spPr>
        <p:txBody>
          <a:bodyPr wrap="square">
            <a:spAutoFit/>
          </a:bodyPr>
          <a:lstStyle/>
          <a:p>
            <a:r>
              <a:rPr lang="zh-TW" altLang="en-US" sz="1400" b="1" dirty="0">
                <a:solidFill>
                  <a:schemeClr val="bg1"/>
                </a:solidFill>
              </a:rPr>
              <a:t>On-Premise</a:t>
            </a:r>
          </a:p>
        </p:txBody>
      </p:sp>
      <p:sp>
        <p:nvSpPr>
          <p:cNvPr id="15" name="文字方塊 14">
            <a:extLst>
              <a:ext uri="{FF2B5EF4-FFF2-40B4-BE49-F238E27FC236}">
                <a16:creationId xmlns:a16="http://schemas.microsoft.com/office/drawing/2014/main" id="{43C8B1DF-BFCA-4EB7-1B12-13BC9881D23B}"/>
              </a:ext>
            </a:extLst>
          </p:cNvPr>
          <p:cNvSpPr txBox="1"/>
          <p:nvPr/>
        </p:nvSpPr>
        <p:spPr>
          <a:xfrm>
            <a:off x="192505" y="3552094"/>
            <a:ext cx="1251732" cy="307777"/>
          </a:xfrm>
          <a:prstGeom prst="rect">
            <a:avLst/>
          </a:prstGeom>
          <a:noFill/>
        </p:spPr>
        <p:txBody>
          <a:bodyPr wrap="square">
            <a:spAutoFit/>
          </a:bodyPr>
          <a:lstStyle/>
          <a:p>
            <a:r>
              <a:rPr lang="en-US" altLang="zh-TW" sz="1400" b="1" dirty="0">
                <a:solidFill>
                  <a:schemeClr val="bg1"/>
                </a:solidFill>
              </a:rPr>
              <a:t>Cloud</a:t>
            </a:r>
            <a:endParaRPr lang="zh-TW" altLang="en-US" sz="1400" b="1" dirty="0">
              <a:solidFill>
                <a:schemeClr val="bg1"/>
              </a:solidFill>
            </a:endParaRPr>
          </a:p>
        </p:txBody>
      </p:sp>
      <p:sp>
        <p:nvSpPr>
          <p:cNvPr id="16" name="矩形 15">
            <a:extLst>
              <a:ext uri="{FF2B5EF4-FFF2-40B4-BE49-F238E27FC236}">
                <a16:creationId xmlns:a16="http://schemas.microsoft.com/office/drawing/2014/main" id="{C01D6469-4104-DB9D-085B-9F184C6ED21E}"/>
              </a:ext>
            </a:extLst>
          </p:cNvPr>
          <p:cNvSpPr/>
          <p:nvPr/>
        </p:nvSpPr>
        <p:spPr>
          <a:xfrm>
            <a:off x="898964" y="2256586"/>
            <a:ext cx="8370359" cy="2872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err="1">
                <a:solidFill>
                  <a:prstClr val="white"/>
                </a:solidFill>
                <a:latin typeface="Calibri"/>
                <a:ea typeface="新細明體"/>
              </a:rPr>
              <a:t>Moldiverse</a:t>
            </a:r>
            <a:endParaRPr lang="zh-TW" altLang="en-US" sz="1500" b="1" kern="0" dirty="0">
              <a:solidFill>
                <a:prstClr val="white"/>
              </a:solidFill>
              <a:latin typeface="Calibri"/>
              <a:ea typeface="新細明體"/>
            </a:endParaRPr>
          </a:p>
        </p:txBody>
      </p:sp>
      <p:sp>
        <p:nvSpPr>
          <p:cNvPr id="17" name="矩形 16">
            <a:extLst>
              <a:ext uri="{FF2B5EF4-FFF2-40B4-BE49-F238E27FC236}">
                <a16:creationId xmlns:a16="http://schemas.microsoft.com/office/drawing/2014/main" id="{BC647BD4-8D37-F213-F076-85D43EBE7E24}"/>
              </a:ext>
            </a:extLst>
          </p:cNvPr>
          <p:cNvSpPr/>
          <p:nvPr/>
        </p:nvSpPr>
        <p:spPr>
          <a:xfrm>
            <a:off x="898964" y="2543311"/>
            <a:ext cx="8370359" cy="53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矩形 17">
            <a:extLst>
              <a:ext uri="{FF2B5EF4-FFF2-40B4-BE49-F238E27FC236}">
                <a16:creationId xmlns:a16="http://schemas.microsoft.com/office/drawing/2014/main" id="{F403720F-7EC2-8A35-D39A-9BBEB104D38C}"/>
              </a:ext>
            </a:extLst>
          </p:cNvPr>
          <p:cNvSpPr/>
          <p:nvPr/>
        </p:nvSpPr>
        <p:spPr>
          <a:xfrm>
            <a:off x="1238389" y="2640247"/>
            <a:ext cx="1723434" cy="283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a:solidFill>
                  <a:prstClr val="white"/>
                </a:solidFill>
                <a:latin typeface="Calibri"/>
                <a:ea typeface="新細明體"/>
              </a:rPr>
              <a:t>University</a:t>
            </a:r>
            <a:endParaRPr lang="zh-TW" altLang="en-US" sz="1500" b="1" kern="0" dirty="0">
              <a:solidFill>
                <a:prstClr val="white"/>
              </a:solidFill>
              <a:latin typeface="Calibri"/>
              <a:ea typeface="新細明體"/>
            </a:endParaRPr>
          </a:p>
        </p:txBody>
      </p:sp>
      <p:sp>
        <p:nvSpPr>
          <p:cNvPr id="19" name="矩形 18">
            <a:extLst>
              <a:ext uri="{FF2B5EF4-FFF2-40B4-BE49-F238E27FC236}">
                <a16:creationId xmlns:a16="http://schemas.microsoft.com/office/drawing/2014/main" id="{506E635F-C304-3B1D-17D1-F5B327C50C2C}"/>
              </a:ext>
            </a:extLst>
          </p:cNvPr>
          <p:cNvSpPr/>
          <p:nvPr/>
        </p:nvSpPr>
        <p:spPr>
          <a:xfrm>
            <a:off x="3174816" y="2640247"/>
            <a:ext cx="1723434" cy="283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a:solidFill>
                  <a:prstClr val="white"/>
                </a:solidFill>
                <a:latin typeface="Calibri"/>
                <a:ea typeface="新細明體"/>
              </a:rPr>
              <a:t>QHR</a:t>
            </a:r>
            <a:endParaRPr lang="zh-TW" altLang="en-US" sz="1500" b="1" kern="0" dirty="0">
              <a:solidFill>
                <a:prstClr val="white"/>
              </a:solidFill>
              <a:latin typeface="Calibri"/>
              <a:ea typeface="新細明體"/>
            </a:endParaRPr>
          </a:p>
        </p:txBody>
      </p:sp>
      <p:sp>
        <p:nvSpPr>
          <p:cNvPr id="20" name="矩形 19">
            <a:extLst>
              <a:ext uri="{FF2B5EF4-FFF2-40B4-BE49-F238E27FC236}">
                <a16:creationId xmlns:a16="http://schemas.microsoft.com/office/drawing/2014/main" id="{5738A3E4-7948-8892-F214-B063AE291AE4}"/>
              </a:ext>
            </a:extLst>
          </p:cNvPr>
          <p:cNvSpPr/>
          <p:nvPr/>
        </p:nvSpPr>
        <p:spPr>
          <a:xfrm>
            <a:off x="5066610" y="2640247"/>
            <a:ext cx="1723434" cy="283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a:solidFill>
                  <a:prstClr val="white"/>
                </a:solidFill>
                <a:latin typeface="Calibri"/>
                <a:ea typeface="新細明體"/>
              </a:rPr>
              <a:t>Material Hub Cloud</a:t>
            </a:r>
            <a:endParaRPr lang="zh-TW" altLang="en-US" sz="1500" b="1" kern="0" dirty="0">
              <a:solidFill>
                <a:prstClr val="white"/>
              </a:solidFill>
              <a:latin typeface="Calibri"/>
              <a:ea typeface="新細明體"/>
            </a:endParaRPr>
          </a:p>
        </p:txBody>
      </p:sp>
      <p:sp>
        <p:nvSpPr>
          <p:cNvPr id="21" name="矩形 20">
            <a:extLst>
              <a:ext uri="{FF2B5EF4-FFF2-40B4-BE49-F238E27FC236}">
                <a16:creationId xmlns:a16="http://schemas.microsoft.com/office/drawing/2014/main" id="{4D281EF2-76C1-6AB1-1D26-9597A81D85DE}"/>
              </a:ext>
            </a:extLst>
          </p:cNvPr>
          <p:cNvSpPr/>
          <p:nvPr/>
        </p:nvSpPr>
        <p:spPr>
          <a:xfrm>
            <a:off x="7034764" y="2640247"/>
            <a:ext cx="1723434" cy="283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err="1">
                <a:solidFill>
                  <a:prstClr val="white"/>
                </a:solidFill>
                <a:latin typeface="Calibri"/>
                <a:ea typeface="新細明體"/>
              </a:rPr>
              <a:t>iMolding</a:t>
            </a:r>
            <a:r>
              <a:rPr lang="en-US" altLang="zh-TW" sz="1500" b="1" kern="0" dirty="0">
                <a:solidFill>
                  <a:prstClr val="white"/>
                </a:solidFill>
                <a:latin typeface="Calibri"/>
                <a:ea typeface="新細明體"/>
              </a:rPr>
              <a:t> Hub</a:t>
            </a:r>
            <a:endParaRPr lang="zh-TW" altLang="en-US" sz="1500" b="1" kern="0" dirty="0">
              <a:solidFill>
                <a:prstClr val="white"/>
              </a:solidFill>
              <a:latin typeface="Calibri"/>
              <a:ea typeface="新細明體"/>
            </a:endParaRPr>
          </a:p>
        </p:txBody>
      </p:sp>
      <p:grpSp>
        <p:nvGrpSpPr>
          <p:cNvPr id="22" name="群組 21">
            <a:extLst>
              <a:ext uri="{FF2B5EF4-FFF2-40B4-BE49-F238E27FC236}">
                <a16:creationId xmlns:a16="http://schemas.microsoft.com/office/drawing/2014/main" id="{CEDE8715-B21D-A9FF-849A-61AFF8B5FA34}"/>
              </a:ext>
            </a:extLst>
          </p:cNvPr>
          <p:cNvGrpSpPr/>
          <p:nvPr/>
        </p:nvGrpSpPr>
        <p:grpSpPr>
          <a:xfrm>
            <a:off x="677643" y="2174403"/>
            <a:ext cx="522060" cy="323251"/>
            <a:chOff x="1104868" y="4176025"/>
            <a:chExt cx="692265" cy="428639"/>
          </a:xfrm>
          <a:solidFill>
            <a:schemeClr val="bg1"/>
          </a:solidFill>
        </p:grpSpPr>
        <p:sp>
          <p:nvSpPr>
            <p:cNvPr id="23" name="手繪多邊形: 圖案 22">
              <a:extLst>
                <a:ext uri="{FF2B5EF4-FFF2-40B4-BE49-F238E27FC236}">
                  <a16:creationId xmlns:a16="http://schemas.microsoft.com/office/drawing/2014/main" id="{96B8FAAC-B36A-6D70-D202-D6CCDAF1DB61}"/>
                </a:ext>
              </a:extLst>
            </p:cNvPr>
            <p:cNvSpPr/>
            <p:nvPr/>
          </p:nvSpPr>
          <p:spPr>
            <a:xfrm>
              <a:off x="1104868" y="4176025"/>
              <a:ext cx="632510" cy="351465"/>
            </a:xfrm>
            <a:custGeom>
              <a:avLst/>
              <a:gdLst>
                <a:gd name="connsiteX0" fmla="*/ 558440 w 651850"/>
                <a:gd name="connsiteY0" fmla="*/ 181236 h 362210"/>
                <a:gd name="connsiteX1" fmla="*/ 544153 w 651850"/>
                <a:gd name="connsiteY1" fmla="*/ 182188 h 362210"/>
                <a:gd name="connsiteX2" fmla="*/ 544153 w 651850"/>
                <a:gd name="connsiteY2" fmla="*/ 181236 h 362210"/>
                <a:gd name="connsiteX3" fmla="*/ 496528 w 651850"/>
                <a:gd name="connsiteY3" fmla="*/ 88843 h 362210"/>
                <a:gd name="connsiteX4" fmla="*/ 393658 w 651850"/>
                <a:gd name="connsiteY4" fmla="*/ 72651 h 362210"/>
                <a:gd name="connsiteX5" fmla="*/ 239353 w 651850"/>
                <a:gd name="connsiteY5" fmla="*/ 4071 h 362210"/>
                <a:gd name="connsiteX6" fmla="*/ 133625 w 651850"/>
                <a:gd name="connsiteY6" fmla="*/ 135516 h 362210"/>
                <a:gd name="connsiteX7" fmla="*/ 24088 w 651850"/>
                <a:gd name="connsiteY7" fmla="*/ 176473 h 362210"/>
                <a:gd name="connsiteX8" fmla="*/ 9800 w 651850"/>
                <a:gd name="connsiteY8" fmla="*/ 293631 h 362210"/>
                <a:gd name="connsiteX9" fmla="*/ 106955 w 651850"/>
                <a:gd name="connsiteY9" fmla="*/ 361258 h 362210"/>
                <a:gd name="connsiteX10" fmla="*/ 564155 w 651850"/>
                <a:gd name="connsiteY10" fmla="*/ 362211 h 362210"/>
                <a:gd name="connsiteX11" fmla="*/ 651785 w 651850"/>
                <a:gd name="connsiteY11" fmla="*/ 268866 h 362210"/>
                <a:gd name="connsiteX12" fmla="*/ 558440 w 651850"/>
                <a:gd name="connsiteY12" fmla="*/ 181236 h 36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850" h="362210">
                  <a:moveTo>
                    <a:pt x="558440" y="181236"/>
                  </a:moveTo>
                  <a:cubicBezTo>
                    <a:pt x="553678" y="181236"/>
                    <a:pt x="548915" y="181236"/>
                    <a:pt x="544153" y="182188"/>
                  </a:cubicBezTo>
                  <a:cubicBezTo>
                    <a:pt x="544153" y="182188"/>
                    <a:pt x="544153" y="181236"/>
                    <a:pt x="544153" y="181236"/>
                  </a:cubicBezTo>
                  <a:cubicBezTo>
                    <a:pt x="544153" y="145041"/>
                    <a:pt x="527008" y="109798"/>
                    <a:pt x="496528" y="88843"/>
                  </a:cubicBezTo>
                  <a:cubicBezTo>
                    <a:pt x="467000" y="66936"/>
                    <a:pt x="428900" y="61221"/>
                    <a:pt x="393658" y="72651"/>
                  </a:cubicBezTo>
                  <a:cubicBezTo>
                    <a:pt x="364130" y="17406"/>
                    <a:pt x="300313" y="-11169"/>
                    <a:pt x="239353" y="4071"/>
                  </a:cubicBezTo>
                  <a:cubicBezTo>
                    <a:pt x="178393" y="18358"/>
                    <a:pt x="135530" y="72651"/>
                    <a:pt x="133625" y="135516"/>
                  </a:cubicBezTo>
                  <a:cubicBezTo>
                    <a:pt x="93620" y="127896"/>
                    <a:pt x="50758" y="143136"/>
                    <a:pt x="24088" y="176473"/>
                  </a:cubicBezTo>
                  <a:cubicBezTo>
                    <a:pt x="-1630" y="209811"/>
                    <a:pt x="-7345" y="255531"/>
                    <a:pt x="9800" y="293631"/>
                  </a:cubicBezTo>
                  <a:cubicBezTo>
                    <a:pt x="26945" y="332683"/>
                    <a:pt x="64093" y="358401"/>
                    <a:pt x="106955" y="361258"/>
                  </a:cubicBezTo>
                  <a:lnTo>
                    <a:pt x="564155" y="362211"/>
                  </a:lnTo>
                  <a:cubicBezTo>
                    <a:pt x="613685" y="361258"/>
                    <a:pt x="653690" y="319348"/>
                    <a:pt x="651785" y="268866"/>
                  </a:cubicBezTo>
                  <a:cubicBezTo>
                    <a:pt x="650833" y="219336"/>
                    <a:pt x="608923" y="180283"/>
                    <a:pt x="558440" y="181236"/>
                  </a:cubicBezTo>
                  <a:close/>
                </a:path>
              </a:pathLst>
            </a:custGeom>
            <a:grpFill/>
            <a:ln w="19050" cap="flat">
              <a:solidFill>
                <a:srgbClr val="00B0F0"/>
              </a:solidFill>
              <a:prstDash val="solid"/>
              <a:miter/>
            </a:ln>
          </p:spPr>
          <p:txBody>
            <a:bodyPr rtlCol="0" anchor="ctr"/>
            <a:lstStyle/>
            <a:p>
              <a:endParaRPr lang="zh-TW" altLang="en-US" dirty="0"/>
            </a:p>
          </p:txBody>
        </p:sp>
        <p:sp>
          <p:nvSpPr>
            <p:cNvPr id="24" name="文字方塊 23">
              <a:extLst>
                <a:ext uri="{FF2B5EF4-FFF2-40B4-BE49-F238E27FC236}">
                  <a16:creationId xmlns:a16="http://schemas.microsoft.com/office/drawing/2014/main" id="{F16187DD-D7C7-430E-6227-CB0781AC3748}"/>
                </a:ext>
              </a:extLst>
            </p:cNvPr>
            <p:cNvSpPr txBox="1"/>
            <p:nvPr/>
          </p:nvSpPr>
          <p:spPr>
            <a:xfrm>
              <a:off x="1117091" y="4267965"/>
              <a:ext cx="680042" cy="336699"/>
            </a:xfrm>
            <a:prstGeom prst="rect">
              <a:avLst/>
            </a:prstGeom>
            <a:noFill/>
          </p:spPr>
          <p:txBody>
            <a:bodyPr wrap="square" rtlCol="0">
              <a:spAutoFit/>
            </a:bodyPr>
            <a:lstStyle/>
            <a:p>
              <a:r>
                <a:rPr lang="en-US" altLang="zh-TW" sz="1000" dirty="0">
                  <a:solidFill>
                    <a:srgbClr val="00B0F0"/>
                  </a:solidFill>
                </a:rPr>
                <a:t>Public</a:t>
              </a:r>
              <a:endParaRPr lang="zh-TW" altLang="en-US" sz="1050" dirty="0">
                <a:solidFill>
                  <a:srgbClr val="00B0F0"/>
                </a:solidFill>
              </a:endParaRPr>
            </a:p>
          </p:txBody>
        </p:sp>
        <p:pic>
          <p:nvPicPr>
            <p:cNvPr id="25" name="圖形 24" descr="地球: 美洲 以實心填滿">
              <a:extLst>
                <a:ext uri="{FF2B5EF4-FFF2-40B4-BE49-F238E27FC236}">
                  <a16:creationId xmlns:a16="http://schemas.microsoft.com/office/drawing/2014/main" id="{69BA751A-FD14-D04C-8BAA-F9BFA4D407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0336" y="4202164"/>
              <a:ext cx="160484" cy="160484"/>
            </a:xfrm>
            <a:prstGeom prst="rect">
              <a:avLst/>
            </a:prstGeom>
          </p:spPr>
        </p:pic>
      </p:grpSp>
      <p:sp>
        <p:nvSpPr>
          <p:cNvPr id="26" name="矩形 25">
            <a:extLst>
              <a:ext uri="{FF2B5EF4-FFF2-40B4-BE49-F238E27FC236}">
                <a16:creationId xmlns:a16="http://schemas.microsoft.com/office/drawing/2014/main" id="{5C401E4B-6DB3-8D04-EA48-E5AB996458A8}"/>
              </a:ext>
            </a:extLst>
          </p:cNvPr>
          <p:cNvSpPr/>
          <p:nvPr/>
        </p:nvSpPr>
        <p:spPr>
          <a:xfrm>
            <a:off x="8319704" y="5184862"/>
            <a:ext cx="1883011" cy="319154"/>
          </a:xfrm>
          <a:prstGeom prst="rect">
            <a:avLst/>
          </a:prstGeom>
          <a:solidFill>
            <a:srgbClr val="0D385E"/>
          </a:solidFill>
          <a:ln w="635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r>
              <a:rPr lang="en-US" altLang="zh-TW" sz="1500" b="1" kern="0" dirty="0">
                <a:solidFill>
                  <a:prstClr val="white"/>
                </a:solidFill>
                <a:latin typeface="Calibri"/>
                <a:ea typeface="新細明體"/>
              </a:rPr>
              <a:t>Mold Tryout</a:t>
            </a:r>
            <a:endParaRPr lang="zh-TW" altLang="en-US" sz="1500" b="1" kern="0" dirty="0">
              <a:solidFill>
                <a:prstClr val="white"/>
              </a:solidFill>
              <a:latin typeface="Calibri"/>
              <a:ea typeface="新細明體"/>
            </a:endParaRPr>
          </a:p>
        </p:txBody>
      </p:sp>
      <p:cxnSp>
        <p:nvCxnSpPr>
          <p:cNvPr id="27" name="Straight Connector 61">
            <a:extLst>
              <a:ext uri="{FF2B5EF4-FFF2-40B4-BE49-F238E27FC236}">
                <a16:creationId xmlns:a16="http://schemas.microsoft.com/office/drawing/2014/main" id="{3BA274B8-5FEF-8547-C265-B875E832A0FD}"/>
              </a:ext>
            </a:extLst>
          </p:cNvPr>
          <p:cNvCxnSpPr>
            <a:cxnSpLocks/>
          </p:cNvCxnSpPr>
          <p:nvPr/>
        </p:nvCxnSpPr>
        <p:spPr>
          <a:xfrm>
            <a:off x="768939" y="5504016"/>
            <a:ext cx="9452696" cy="15357"/>
          </a:xfrm>
          <a:prstGeom prst="line">
            <a:avLst/>
          </a:prstGeom>
          <a:noFill/>
          <a:ln w="28575" cap="flat" cmpd="sng" algn="ctr">
            <a:solidFill>
              <a:sysClr val="window" lastClr="FFFFFF"/>
            </a:solidFill>
            <a:prstDash val="solid"/>
            <a:miter lim="800000"/>
          </a:ln>
          <a:effectLst/>
        </p:spPr>
      </p:cxnSp>
      <p:sp>
        <p:nvSpPr>
          <p:cNvPr id="28" name="矩形 27">
            <a:extLst>
              <a:ext uri="{FF2B5EF4-FFF2-40B4-BE49-F238E27FC236}">
                <a16:creationId xmlns:a16="http://schemas.microsoft.com/office/drawing/2014/main" id="{09A81CFA-4927-B2FD-EB38-04B9DCF07AFE}"/>
              </a:ext>
            </a:extLst>
          </p:cNvPr>
          <p:cNvSpPr/>
          <p:nvPr/>
        </p:nvSpPr>
        <p:spPr>
          <a:xfrm>
            <a:off x="1215482" y="3416719"/>
            <a:ext cx="7787368" cy="2872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err="1">
                <a:solidFill>
                  <a:prstClr val="white"/>
                </a:solidFill>
                <a:latin typeface="Calibri"/>
                <a:ea typeface="新細明體"/>
              </a:rPr>
              <a:t>iSLM</a:t>
            </a:r>
            <a:endParaRPr lang="zh-TW" altLang="en-US" sz="1500" b="1" kern="0" dirty="0">
              <a:solidFill>
                <a:prstClr val="white"/>
              </a:solidFill>
              <a:latin typeface="Calibri"/>
              <a:ea typeface="新細明體"/>
            </a:endParaRPr>
          </a:p>
        </p:txBody>
      </p:sp>
      <p:sp>
        <p:nvSpPr>
          <p:cNvPr id="29" name="矩形 28">
            <a:extLst>
              <a:ext uri="{FF2B5EF4-FFF2-40B4-BE49-F238E27FC236}">
                <a16:creationId xmlns:a16="http://schemas.microsoft.com/office/drawing/2014/main" id="{94B57AA1-3B7F-C4E9-DF6D-755324C86193}"/>
              </a:ext>
            </a:extLst>
          </p:cNvPr>
          <p:cNvSpPr/>
          <p:nvPr/>
        </p:nvSpPr>
        <p:spPr>
          <a:xfrm>
            <a:off x="9535182" y="3428397"/>
            <a:ext cx="2054170" cy="2872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a:solidFill>
                  <a:prstClr val="white"/>
                </a:solidFill>
                <a:latin typeface="Calibri"/>
                <a:ea typeface="新細明體"/>
              </a:rPr>
              <a:t>Cloud-Connect</a:t>
            </a:r>
            <a:endParaRPr lang="zh-TW" altLang="en-US" sz="1500" b="1" kern="0" dirty="0">
              <a:solidFill>
                <a:prstClr val="white"/>
              </a:solidFill>
              <a:latin typeface="Calibri"/>
              <a:ea typeface="新細明體"/>
            </a:endParaRPr>
          </a:p>
        </p:txBody>
      </p:sp>
      <p:sp>
        <p:nvSpPr>
          <p:cNvPr id="30" name="文字方塊 46">
            <a:extLst>
              <a:ext uri="{FF2B5EF4-FFF2-40B4-BE49-F238E27FC236}">
                <a16:creationId xmlns:a16="http://schemas.microsoft.com/office/drawing/2014/main" id="{311846C2-2F2C-20D1-DF4F-BC76621D5E2C}"/>
              </a:ext>
            </a:extLst>
          </p:cNvPr>
          <p:cNvSpPr txBox="1"/>
          <p:nvPr/>
        </p:nvSpPr>
        <p:spPr>
          <a:xfrm>
            <a:off x="8503202" y="5528048"/>
            <a:ext cx="1532792"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kern="0" dirty="0">
                <a:solidFill>
                  <a:prstClr val="white"/>
                </a:solidFill>
                <a:latin typeface="Calibri"/>
              </a:rPr>
              <a:t>Process Engineer</a:t>
            </a:r>
          </a:p>
        </p:txBody>
      </p:sp>
      <p:cxnSp>
        <p:nvCxnSpPr>
          <p:cNvPr id="31" name="接點: 肘形 30">
            <a:extLst>
              <a:ext uri="{FF2B5EF4-FFF2-40B4-BE49-F238E27FC236}">
                <a16:creationId xmlns:a16="http://schemas.microsoft.com/office/drawing/2014/main" id="{3630C096-1ABD-A62F-19E4-C90F502733EC}"/>
              </a:ext>
            </a:extLst>
          </p:cNvPr>
          <p:cNvCxnSpPr>
            <a:cxnSpLocks/>
            <a:stCxn id="9" idx="3"/>
            <a:endCxn id="29" idx="2"/>
          </p:cNvCxnSpPr>
          <p:nvPr/>
        </p:nvCxnSpPr>
        <p:spPr>
          <a:xfrm flipV="1">
            <a:off x="7780635" y="3715636"/>
            <a:ext cx="2781632" cy="665745"/>
          </a:xfrm>
          <a:prstGeom prst="bentConnector2">
            <a:avLst/>
          </a:prstGeom>
          <a:ln w="127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接點: 肘形 31">
            <a:extLst>
              <a:ext uri="{FF2B5EF4-FFF2-40B4-BE49-F238E27FC236}">
                <a16:creationId xmlns:a16="http://schemas.microsoft.com/office/drawing/2014/main" id="{1B4DA992-236D-B4B9-C9BC-C1F657D5C990}"/>
              </a:ext>
            </a:extLst>
          </p:cNvPr>
          <p:cNvCxnSpPr>
            <a:cxnSpLocks/>
            <a:stCxn id="33" idx="3"/>
          </p:cNvCxnSpPr>
          <p:nvPr/>
        </p:nvCxnSpPr>
        <p:spPr>
          <a:xfrm flipV="1">
            <a:off x="3690222" y="3701265"/>
            <a:ext cx="6617604" cy="1202038"/>
          </a:xfrm>
          <a:prstGeom prst="bentConnector3">
            <a:avLst>
              <a:gd name="adj1" fmla="val 100017"/>
            </a:avLst>
          </a:prstGeom>
          <a:ln w="127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DD5D7619-2C2F-2FA7-7FEA-53775491275E}"/>
              </a:ext>
            </a:extLst>
          </p:cNvPr>
          <p:cNvSpPr/>
          <p:nvPr/>
        </p:nvSpPr>
        <p:spPr>
          <a:xfrm>
            <a:off x="1583802" y="4778452"/>
            <a:ext cx="2106420" cy="249701"/>
          </a:xfrm>
          <a:prstGeom prst="rect">
            <a:avLst/>
          </a:prstGeom>
          <a:solidFill>
            <a:schemeClr val="accent6"/>
          </a:solidFill>
          <a:ln w="6350" cap="flat" cmpd="sng" algn="ctr">
            <a:noFill/>
            <a:prstDash val="solid"/>
            <a:miter lim="800000"/>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43">
              <a:defRPr/>
            </a:pPr>
            <a:r>
              <a:rPr lang="en-US" altLang="zh-TW" sz="1500" b="1" kern="0" dirty="0">
                <a:solidFill>
                  <a:prstClr val="white"/>
                </a:solidFill>
                <a:latin typeface="Calibri"/>
                <a:ea typeface="新細明體"/>
              </a:rPr>
              <a:t>SYNC</a:t>
            </a:r>
            <a:endParaRPr lang="zh-TW" altLang="en-US" sz="1500" b="1" kern="0" dirty="0">
              <a:solidFill>
                <a:prstClr val="white"/>
              </a:solidFill>
              <a:latin typeface="Calibri"/>
              <a:ea typeface="新細明體"/>
            </a:endParaRPr>
          </a:p>
        </p:txBody>
      </p:sp>
      <p:grpSp>
        <p:nvGrpSpPr>
          <p:cNvPr id="34" name="群組 33">
            <a:extLst>
              <a:ext uri="{FF2B5EF4-FFF2-40B4-BE49-F238E27FC236}">
                <a16:creationId xmlns:a16="http://schemas.microsoft.com/office/drawing/2014/main" id="{FB2972F3-6B24-41A3-2891-06B677C8F573}"/>
              </a:ext>
            </a:extLst>
          </p:cNvPr>
          <p:cNvGrpSpPr/>
          <p:nvPr/>
        </p:nvGrpSpPr>
        <p:grpSpPr>
          <a:xfrm>
            <a:off x="9285248" y="3284765"/>
            <a:ext cx="586252" cy="325043"/>
            <a:chOff x="282767" y="3353088"/>
            <a:chExt cx="777385" cy="431015"/>
          </a:xfrm>
        </p:grpSpPr>
        <p:grpSp>
          <p:nvGrpSpPr>
            <p:cNvPr id="35" name="群組 34">
              <a:extLst>
                <a:ext uri="{FF2B5EF4-FFF2-40B4-BE49-F238E27FC236}">
                  <a16:creationId xmlns:a16="http://schemas.microsoft.com/office/drawing/2014/main" id="{530D58EC-4D1D-603E-01D8-AFDCF97BA498}"/>
                </a:ext>
              </a:extLst>
            </p:cNvPr>
            <p:cNvGrpSpPr/>
            <p:nvPr/>
          </p:nvGrpSpPr>
          <p:grpSpPr>
            <a:xfrm>
              <a:off x="282767" y="3355464"/>
              <a:ext cx="777385" cy="428639"/>
              <a:chOff x="1081442" y="4176025"/>
              <a:chExt cx="777385" cy="428639"/>
            </a:xfrm>
            <a:solidFill>
              <a:schemeClr val="bg1"/>
            </a:solidFill>
          </p:grpSpPr>
          <p:sp>
            <p:nvSpPr>
              <p:cNvPr id="37" name="手繪多邊形: 圖案 36">
                <a:extLst>
                  <a:ext uri="{FF2B5EF4-FFF2-40B4-BE49-F238E27FC236}">
                    <a16:creationId xmlns:a16="http://schemas.microsoft.com/office/drawing/2014/main" id="{BCEB2565-CF88-2A9D-A6DD-16207716FB70}"/>
                  </a:ext>
                </a:extLst>
              </p:cNvPr>
              <p:cNvSpPr/>
              <p:nvPr/>
            </p:nvSpPr>
            <p:spPr>
              <a:xfrm>
                <a:off x="1104868" y="4176025"/>
                <a:ext cx="632510" cy="351465"/>
              </a:xfrm>
              <a:custGeom>
                <a:avLst/>
                <a:gdLst>
                  <a:gd name="connsiteX0" fmla="*/ 558440 w 651850"/>
                  <a:gd name="connsiteY0" fmla="*/ 181236 h 362210"/>
                  <a:gd name="connsiteX1" fmla="*/ 544153 w 651850"/>
                  <a:gd name="connsiteY1" fmla="*/ 182188 h 362210"/>
                  <a:gd name="connsiteX2" fmla="*/ 544153 w 651850"/>
                  <a:gd name="connsiteY2" fmla="*/ 181236 h 362210"/>
                  <a:gd name="connsiteX3" fmla="*/ 496528 w 651850"/>
                  <a:gd name="connsiteY3" fmla="*/ 88843 h 362210"/>
                  <a:gd name="connsiteX4" fmla="*/ 393658 w 651850"/>
                  <a:gd name="connsiteY4" fmla="*/ 72651 h 362210"/>
                  <a:gd name="connsiteX5" fmla="*/ 239353 w 651850"/>
                  <a:gd name="connsiteY5" fmla="*/ 4071 h 362210"/>
                  <a:gd name="connsiteX6" fmla="*/ 133625 w 651850"/>
                  <a:gd name="connsiteY6" fmla="*/ 135516 h 362210"/>
                  <a:gd name="connsiteX7" fmla="*/ 24088 w 651850"/>
                  <a:gd name="connsiteY7" fmla="*/ 176473 h 362210"/>
                  <a:gd name="connsiteX8" fmla="*/ 9800 w 651850"/>
                  <a:gd name="connsiteY8" fmla="*/ 293631 h 362210"/>
                  <a:gd name="connsiteX9" fmla="*/ 106955 w 651850"/>
                  <a:gd name="connsiteY9" fmla="*/ 361258 h 362210"/>
                  <a:gd name="connsiteX10" fmla="*/ 564155 w 651850"/>
                  <a:gd name="connsiteY10" fmla="*/ 362211 h 362210"/>
                  <a:gd name="connsiteX11" fmla="*/ 651785 w 651850"/>
                  <a:gd name="connsiteY11" fmla="*/ 268866 h 362210"/>
                  <a:gd name="connsiteX12" fmla="*/ 558440 w 651850"/>
                  <a:gd name="connsiteY12" fmla="*/ 181236 h 36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850" h="362210">
                    <a:moveTo>
                      <a:pt x="558440" y="181236"/>
                    </a:moveTo>
                    <a:cubicBezTo>
                      <a:pt x="553678" y="181236"/>
                      <a:pt x="548915" y="181236"/>
                      <a:pt x="544153" y="182188"/>
                    </a:cubicBezTo>
                    <a:cubicBezTo>
                      <a:pt x="544153" y="182188"/>
                      <a:pt x="544153" y="181236"/>
                      <a:pt x="544153" y="181236"/>
                    </a:cubicBezTo>
                    <a:cubicBezTo>
                      <a:pt x="544153" y="145041"/>
                      <a:pt x="527008" y="109798"/>
                      <a:pt x="496528" y="88843"/>
                    </a:cubicBezTo>
                    <a:cubicBezTo>
                      <a:pt x="467000" y="66936"/>
                      <a:pt x="428900" y="61221"/>
                      <a:pt x="393658" y="72651"/>
                    </a:cubicBezTo>
                    <a:cubicBezTo>
                      <a:pt x="364130" y="17406"/>
                      <a:pt x="300313" y="-11169"/>
                      <a:pt x="239353" y="4071"/>
                    </a:cubicBezTo>
                    <a:cubicBezTo>
                      <a:pt x="178393" y="18358"/>
                      <a:pt x="135530" y="72651"/>
                      <a:pt x="133625" y="135516"/>
                    </a:cubicBezTo>
                    <a:cubicBezTo>
                      <a:pt x="93620" y="127896"/>
                      <a:pt x="50758" y="143136"/>
                      <a:pt x="24088" y="176473"/>
                    </a:cubicBezTo>
                    <a:cubicBezTo>
                      <a:pt x="-1630" y="209811"/>
                      <a:pt x="-7345" y="255531"/>
                      <a:pt x="9800" y="293631"/>
                    </a:cubicBezTo>
                    <a:cubicBezTo>
                      <a:pt x="26945" y="332683"/>
                      <a:pt x="64093" y="358401"/>
                      <a:pt x="106955" y="361258"/>
                    </a:cubicBezTo>
                    <a:lnTo>
                      <a:pt x="564155" y="362211"/>
                    </a:lnTo>
                    <a:cubicBezTo>
                      <a:pt x="613685" y="361258"/>
                      <a:pt x="653690" y="319348"/>
                      <a:pt x="651785" y="268866"/>
                    </a:cubicBezTo>
                    <a:cubicBezTo>
                      <a:pt x="650833" y="219336"/>
                      <a:pt x="608923" y="180283"/>
                      <a:pt x="558440" y="181236"/>
                    </a:cubicBezTo>
                    <a:close/>
                  </a:path>
                </a:pathLst>
              </a:custGeom>
              <a:grpFill/>
              <a:ln w="19050" cap="flat">
                <a:solidFill>
                  <a:srgbClr val="F9971B"/>
                </a:solidFill>
                <a:prstDash val="solid"/>
                <a:miter/>
              </a:ln>
            </p:spPr>
            <p:txBody>
              <a:bodyPr rtlCol="0" anchor="ctr"/>
              <a:lstStyle/>
              <a:p>
                <a:endParaRPr lang="zh-TW" altLang="en-US" dirty="0"/>
              </a:p>
            </p:txBody>
          </p:sp>
          <p:sp>
            <p:nvSpPr>
              <p:cNvPr id="38" name="文字方塊 37">
                <a:extLst>
                  <a:ext uri="{FF2B5EF4-FFF2-40B4-BE49-F238E27FC236}">
                    <a16:creationId xmlns:a16="http://schemas.microsoft.com/office/drawing/2014/main" id="{41439D55-46A0-D34B-2EC6-92D4AC2204CD}"/>
                  </a:ext>
                </a:extLst>
              </p:cNvPr>
              <p:cNvSpPr txBox="1"/>
              <p:nvPr/>
            </p:nvSpPr>
            <p:spPr>
              <a:xfrm>
                <a:off x="1081442" y="4267965"/>
                <a:ext cx="777385" cy="336699"/>
              </a:xfrm>
              <a:prstGeom prst="rect">
                <a:avLst/>
              </a:prstGeom>
              <a:noFill/>
            </p:spPr>
            <p:txBody>
              <a:bodyPr wrap="square" rtlCol="0">
                <a:spAutoFit/>
              </a:bodyPr>
              <a:lstStyle/>
              <a:p>
                <a:r>
                  <a:rPr lang="en-US" altLang="zh-TW" sz="1000" dirty="0">
                    <a:solidFill>
                      <a:srgbClr val="F9971B"/>
                    </a:solidFill>
                  </a:rPr>
                  <a:t>Private</a:t>
                </a:r>
                <a:endParaRPr lang="en-US" altLang="zh-TW" sz="1050" dirty="0">
                  <a:solidFill>
                    <a:srgbClr val="F9971B"/>
                  </a:solidFill>
                </a:endParaRPr>
              </a:p>
            </p:txBody>
          </p:sp>
        </p:grpSp>
        <p:pic>
          <p:nvPicPr>
            <p:cNvPr id="36" name="圖形 35" descr="鎖定 以實心填滿">
              <a:extLst>
                <a:ext uri="{FF2B5EF4-FFF2-40B4-BE49-F238E27FC236}">
                  <a16:creationId xmlns:a16="http://schemas.microsoft.com/office/drawing/2014/main" id="{B7FAEF7D-3E2B-8ABD-DD5E-901241986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1661" y="3353088"/>
              <a:ext cx="208061" cy="208061"/>
            </a:xfrm>
            <a:prstGeom prst="rect">
              <a:avLst/>
            </a:prstGeom>
          </p:spPr>
        </p:pic>
      </p:grpSp>
      <p:sp>
        <p:nvSpPr>
          <p:cNvPr id="39" name="矩形 38">
            <a:extLst>
              <a:ext uri="{FF2B5EF4-FFF2-40B4-BE49-F238E27FC236}">
                <a16:creationId xmlns:a16="http://schemas.microsoft.com/office/drawing/2014/main" id="{0B455F82-7DB2-5B95-C188-C93B2ACFF5F0}"/>
              </a:ext>
            </a:extLst>
          </p:cNvPr>
          <p:cNvSpPr/>
          <p:nvPr/>
        </p:nvSpPr>
        <p:spPr>
          <a:xfrm>
            <a:off x="9514043" y="2268972"/>
            <a:ext cx="2075309" cy="764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0" name="矩形 39">
            <a:extLst>
              <a:ext uri="{FF2B5EF4-FFF2-40B4-BE49-F238E27FC236}">
                <a16:creationId xmlns:a16="http://schemas.microsoft.com/office/drawing/2014/main" id="{8330EBCD-4451-8FEE-A830-77EDDADE7275}"/>
              </a:ext>
            </a:extLst>
          </p:cNvPr>
          <p:cNvSpPr/>
          <p:nvPr/>
        </p:nvSpPr>
        <p:spPr>
          <a:xfrm>
            <a:off x="9514043" y="2253615"/>
            <a:ext cx="2075309" cy="2784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b="1" kern="0" dirty="0">
                <a:solidFill>
                  <a:prstClr val="white"/>
                </a:solidFill>
                <a:latin typeface="Calibri"/>
                <a:ea typeface="新細明體"/>
              </a:rPr>
              <a:t>Cloud Server</a:t>
            </a:r>
            <a:endParaRPr lang="zh-TW" altLang="en-US" sz="1500" b="1" kern="0" dirty="0">
              <a:solidFill>
                <a:prstClr val="white"/>
              </a:solidFill>
              <a:latin typeface="Calibri"/>
              <a:ea typeface="新細明體"/>
            </a:endParaRPr>
          </a:p>
        </p:txBody>
      </p:sp>
      <p:pic>
        <p:nvPicPr>
          <p:cNvPr id="41" name="Picture 6" descr="2021 Google Cloud Next 發表了一系列的創新技術，協助企業因應未來挑戰– 三嘻行動哇Yipee!">
            <a:extLst>
              <a:ext uri="{FF2B5EF4-FFF2-40B4-BE49-F238E27FC236}">
                <a16:creationId xmlns:a16="http://schemas.microsoft.com/office/drawing/2014/main" id="{5DDAE2CA-6045-65A7-B9FD-3E7AD62ED4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40781" y="2634252"/>
            <a:ext cx="520166" cy="3123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microsoft-azure-logo - Orbital Technology">
            <a:extLst>
              <a:ext uri="{FF2B5EF4-FFF2-40B4-BE49-F238E27FC236}">
                <a16:creationId xmlns:a16="http://schemas.microsoft.com/office/drawing/2014/main" id="{D6F43D33-5B6A-22A5-CAF6-02013C67AE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9304" y="2634252"/>
            <a:ext cx="609244" cy="33846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nside Amazon Web Services: AWS By The Numbers - My TechDecisions">
            <a:extLst>
              <a:ext uri="{FF2B5EF4-FFF2-40B4-BE49-F238E27FC236}">
                <a16:creationId xmlns:a16="http://schemas.microsoft.com/office/drawing/2014/main" id="{66AE2013-4AD1-3CE6-4D0A-687B7FCFA7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8412" y="2651181"/>
            <a:ext cx="577467" cy="288734"/>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單箭頭接點 43">
            <a:extLst>
              <a:ext uri="{FF2B5EF4-FFF2-40B4-BE49-F238E27FC236}">
                <a16:creationId xmlns:a16="http://schemas.microsoft.com/office/drawing/2014/main" id="{D5D299A2-744A-A40C-4005-33238B3828D3}"/>
              </a:ext>
            </a:extLst>
          </p:cNvPr>
          <p:cNvCxnSpPr>
            <a:cxnSpLocks/>
            <a:stCxn id="29" idx="0"/>
          </p:cNvCxnSpPr>
          <p:nvPr/>
        </p:nvCxnSpPr>
        <p:spPr>
          <a:xfrm flipV="1">
            <a:off x="10562267" y="3033390"/>
            <a:ext cx="0" cy="395007"/>
          </a:xfrm>
          <a:prstGeom prst="straightConnector1">
            <a:avLst/>
          </a:prstGeom>
          <a:ln w="127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5" name="群組 44">
            <a:extLst>
              <a:ext uri="{FF2B5EF4-FFF2-40B4-BE49-F238E27FC236}">
                <a16:creationId xmlns:a16="http://schemas.microsoft.com/office/drawing/2014/main" id="{0101D6B2-7EB0-641E-4AE7-36A4D560097E}"/>
              </a:ext>
            </a:extLst>
          </p:cNvPr>
          <p:cNvGrpSpPr/>
          <p:nvPr/>
        </p:nvGrpSpPr>
        <p:grpSpPr>
          <a:xfrm>
            <a:off x="856193" y="3289203"/>
            <a:ext cx="586252" cy="325043"/>
            <a:chOff x="282767" y="3353088"/>
            <a:chExt cx="777385" cy="431015"/>
          </a:xfrm>
        </p:grpSpPr>
        <p:grpSp>
          <p:nvGrpSpPr>
            <p:cNvPr id="46" name="群組 45">
              <a:extLst>
                <a:ext uri="{FF2B5EF4-FFF2-40B4-BE49-F238E27FC236}">
                  <a16:creationId xmlns:a16="http://schemas.microsoft.com/office/drawing/2014/main" id="{68FB9D15-7FC9-9058-9938-962EF799E1A1}"/>
                </a:ext>
              </a:extLst>
            </p:cNvPr>
            <p:cNvGrpSpPr/>
            <p:nvPr/>
          </p:nvGrpSpPr>
          <p:grpSpPr>
            <a:xfrm>
              <a:off x="282767" y="3355464"/>
              <a:ext cx="777385" cy="428639"/>
              <a:chOff x="1081442" y="4176025"/>
              <a:chExt cx="777385" cy="428639"/>
            </a:xfrm>
            <a:solidFill>
              <a:schemeClr val="bg1"/>
            </a:solidFill>
          </p:grpSpPr>
          <p:sp>
            <p:nvSpPr>
              <p:cNvPr id="48" name="手繪多邊形: 圖案 47">
                <a:extLst>
                  <a:ext uri="{FF2B5EF4-FFF2-40B4-BE49-F238E27FC236}">
                    <a16:creationId xmlns:a16="http://schemas.microsoft.com/office/drawing/2014/main" id="{94A5B542-4B28-0EB1-621A-B53F01EB022C}"/>
                  </a:ext>
                </a:extLst>
              </p:cNvPr>
              <p:cNvSpPr/>
              <p:nvPr/>
            </p:nvSpPr>
            <p:spPr>
              <a:xfrm>
                <a:off x="1104868" y="4176025"/>
                <a:ext cx="632510" cy="351465"/>
              </a:xfrm>
              <a:custGeom>
                <a:avLst/>
                <a:gdLst>
                  <a:gd name="connsiteX0" fmla="*/ 558440 w 651850"/>
                  <a:gd name="connsiteY0" fmla="*/ 181236 h 362210"/>
                  <a:gd name="connsiteX1" fmla="*/ 544153 w 651850"/>
                  <a:gd name="connsiteY1" fmla="*/ 182188 h 362210"/>
                  <a:gd name="connsiteX2" fmla="*/ 544153 w 651850"/>
                  <a:gd name="connsiteY2" fmla="*/ 181236 h 362210"/>
                  <a:gd name="connsiteX3" fmla="*/ 496528 w 651850"/>
                  <a:gd name="connsiteY3" fmla="*/ 88843 h 362210"/>
                  <a:gd name="connsiteX4" fmla="*/ 393658 w 651850"/>
                  <a:gd name="connsiteY4" fmla="*/ 72651 h 362210"/>
                  <a:gd name="connsiteX5" fmla="*/ 239353 w 651850"/>
                  <a:gd name="connsiteY5" fmla="*/ 4071 h 362210"/>
                  <a:gd name="connsiteX6" fmla="*/ 133625 w 651850"/>
                  <a:gd name="connsiteY6" fmla="*/ 135516 h 362210"/>
                  <a:gd name="connsiteX7" fmla="*/ 24088 w 651850"/>
                  <a:gd name="connsiteY7" fmla="*/ 176473 h 362210"/>
                  <a:gd name="connsiteX8" fmla="*/ 9800 w 651850"/>
                  <a:gd name="connsiteY8" fmla="*/ 293631 h 362210"/>
                  <a:gd name="connsiteX9" fmla="*/ 106955 w 651850"/>
                  <a:gd name="connsiteY9" fmla="*/ 361258 h 362210"/>
                  <a:gd name="connsiteX10" fmla="*/ 564155 w 651850"/>
                  <a:gd name="connsiteY10" fmla="*/ 362211 h 362210"/>
                  <a:gd name="connsiteX11" fmla="*/ 651785 w 651850"/>
                  <a:gd name="connsiteY11" fmla="*/ 268866 h 362210"/>
                  <a:gd name="connsiteX12" fmla="*/ 558440 w 651850"/>
                  <a:gd name="connsiteY12" fmla="*/ 181236 h 36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850" h="362210">
                    <a:moveTo>
                      <a:pt x="558440" y="181236"/>
                    </a:moveTo>
                    <a:cubicBezTo>
                      <a:pt x="553678" y="181236"/>
                      <a:pt x="548915" y="181236"/>
                      <a:pt x="544153" y="182188"/>
                    </a:cubicBezTo>
                    <a:cubicBezTo>
                      <a:pt x="544153" y="182188"/>
                      <a:pt x="544153" y="181236"/>
                      <a:pt x="544153" y="181236"/>
                    </a:cubicBezTo>
                    <a:cubicBezTo>
                      <a:pt x="544153" y="145041"/>
                      <a:pt x="527008" y="109798"/>
                      <a:pt x="496528" y="88843"/>
                    </a:cubicBezTo>
                    <a:cubicBezTo>
                      <a:pt x="467000" y="66936"/>
                      <a:pt x="428900" y="61221"/>
                      <a:pt x="393658" y="72651"/>
                    </a:cubicBezTo>
                    <a:cubicBezTo>
                      <a:pt x="364130" y="17406"/>
                      <a:pt x="300313" y="-11169"/>
                      <a:pt x="239353" y="4071"/>
                    </a:cubicBezTo>
                    <a:cubicBezTo>
                      <a:pt x="178393" y="18358"/>
                      <a:pt x="135530" y="72651"/>
                      <a:pt x="133625" y="135516"/>
                    </a:cubicBezTo>
                    <a:cubicBezTo>
                      <a:pt x="93620" y="127896"/>
                      <a:pt x="50758" y="143136"/>
                      <a:pt x="24088" y="176473"/>
                    </a:cubicBezTo>
                    <a:cubicBezTo>
                      <a:pt x="-1630" y="209811"/>
                      <a:pt x="-7345" y="255531"/>
                      <a:pt x="9800" y="293631"/>
                    </a:cubicBezTo>
                    <a:cubicBezTo>
                      <a:pt x="26945" y="332683"/>
                      <a:pt x="64093" y="358401"/>
                      <a:pt x="106955" y="361258"/>
                    </a:cubicBezTo>
                    <a:lnTo>
                      <a:pt x="564155" y="362211"/>
                    </a:lnTo>
                    <a:cubicBezTo>
                      <a:pt x="613685" y="361258"/>
                      <a:pt x="653690" y="319348"/>
                      <a:pt x="651785" y="268866"/>
                    </a:cubicBezTo>
                    <a:cubicBezTo>
                      <a:pt x="650833" y="219336"/>
                      <a:pt x="608923" y="180283"/>
                      <a:pt x="558440" y="181236"/>
                    </a:cubicBezTo>
                    <a:close/>
                  </a:path>
                </a:pathLst>
              </a:custGeom>
              <a:grpFill/>
              <a:ln w="19050" cap="flat">
                <a:solidFill>
                  <a:srgbClr val="F9971B"/>
                </a:solidFill>
                <a:prstDash val="solid"/>
                <a:miter/>
              </a:ln>
            </p:spPr>
            <p:txBody>
              <a:bodyPr rtlCol="0" anchor="ctr"/>
              <a:lstStyle/>
              <a:p>
                <a:endParaRPr lang="zh-TW" altLang="en-US" dirty="0"/>
              </a:p>
            </p:txBody>
          </p:sp>
          <p:sp>
            <p:nvSpPr>
              <p:cNvPr id="49" name="文字方塊 48">
                <a:extLst>
                  <a:ext uri="{FF2B5EF4-FFF2-40B4-BE49-F238E27FC236}">
                    <a16:creationId xmlns:a16="http://schemas.microsoft.com/office/drawing/2014/main" id="{BF6C7CD2-CDED-66BC-C9EC-D30A7D788860}"/>
                  </a:ext>
                </a:extLst>
              </p:cNvPr>
              <p:cNvSpPr txBox="1"/>
              <p:nvPr/>
            </p:nvSpPr>
            <p:spPr>
              <a:xfrm>
                <a:off x="1081442" y="4267965"/>
                <a:ext cx="777385" cy="336699"/>
              </a:xfrm>
              <a:prstGeom prst="rect">
                <a:avLst/>
              </a:prstGeom>
              <a:noFill/>
            </p:spPr>
            <p:txBody>
              <a:bodyPr wrap="square" rtlCol="0">
                <a:spAutoFit/>
              </a:bodyPr>
              <a:lstStyle/>
              <a:p>
                <a:r>
                  <a:rPr lang="en-US" altLang="zh-TW" sz="1000" dirty="0">
                    <a:solidFill>
                      <a:srgbClr val="F9971B"/>
                    </a:solidFill>
                  </a:rPr>
                  <a:t>Private</a:t>
                </a:r>
              </a:p>
            </p:txBody>
          </p:sp>
        </p:grpSp>
        <p:pic>
          <p:nvPicPr>
            <p:cNvPr id="47" name="圖形 46" descr="鎖定 以實心填滿">
              <a:extLst>
                <a:ext uri="{FF2B5EF4-FFF2-40B4-BE49-F238E27FC236}">
                  <a16:creationId xmlns:a16="http://schemas.microsoft.com/office/drawing/2014/main" id="{198C2CBF-7561-DC2B-D404-9B73BD9B83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1661" y="3353088"/>
              <a:ext cx="208061" cy="208061"/>
            </a:xfrm>
            <a:prstGeom prst="rect">
              <a:avLst/>
            </a:prstGeom>
          </p:spPr>
        </p:pic>
      </p:grpSp>
      <p:sp>
        <p:nvSpPr>
          <p:cNvPr id="57" name="矩形 56">
            <a:extLst>
              <a:ext uri="{FF2B5EF4-FFF2-40B4-BE49-F238E27FC236}">
                <a16:creationId xmlns:a16="http://schemas.microsoft.com/office/drawing/2014/main" id="{F036E0B4-28E4-55EB-7DD2-10763E14447D}"/>
              </a:ext>
            </a:extLst>
          </p:cNvPr>
          <p:cNvSpPr/>
          <p:nvPr/>
        </p:nvSpPr>
        <p:spPr>
          <a:xfrm>
            <a:off x="10416905" y="4579489"/>
            <a:ext cx="1175778" cy="5656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r>
              <a:rPr lang="en-US" altLang="zh-TW" sz="1500" b="1" kern="0" dirty="0">
                <a:solidFill>
                  <a:prstClr val="white"/>
                </a:solidFill>
                <a:latin typeface="Calibri"/>
                <a:ea typeface="新細明體"/>
              </a:rPr>
              <a:t>IC Packaging</a:t>
            </a:r>
            <a:endParaRPr lang="zh-TW" altLang="en-US" sz="1500" b="1" kern="0" dirty="0">
              <a:solidFill>
                <a:prstClr val="white"/>
              </a:solidFill>
              <a:latin typeface="Calibri"/>
              <a:ea typeface="新細明體"/>
            </a:endParaRPr>
          </a:p>
        </p:txBody>
      </p:sp>
      <p:sp>
        <p:nvSpPr>
          <p:cNvPr id="58" name="矩形 57">
            <a:extLst>
              <a:ext uri="{FF2B5EF4-FFF2-40B4-BE49-F238E27FC236}">
                <a16:creationId xmlns:a16="http://schemas.microsoft.com/office/drawing/2014/main" id="{4FE94E6A-551B-E732-E0C2-8B8B254F4931}"/>
              </a:ext>
            </a:extLst>
          </p:cNvPr>
          <p:cNvSpPr/>
          <p:nvPr/>
        </p:nvSpPr>
        <p:spPr>
          <a:xfrm>
            <a:off x="10416905" y="5245234"/>
            <a:ext cx="1175778" cy="5656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r>
              <a:rPr lang="en-US" altLang="zh-TW" sz="1500" b="1" kern="0" dirty="0">
                <a:solidFill>
                  <a:prstClr val="white"/>
                </a:solidFill>
                <a:latin typeface="Calibri"/>
                <a:ea typeface="新細明體"/>
              </a:rPr>
              <a:t>Composite</a:t>
            </a:r>
            <a:endParaRPr lang="zh-TW" altLang="en-US" sz="1500" b="1" kern="0" dirty="0">
              <a:solidFill>
                <a:prstClr val="white"/>
              </a:solidFill>
              <a:latin typeface="Calibri"/>
              <a:ea typeface="新細明體"/>
            </a:endParaRPr>
          </a:p>
        </p:txBody>
      </p:sp>
      <p:sp>
        <p:nvSpPr>
          <p:cNvPr id="50" name="投影片編號版面配置區 49">
            <a:extLst>
              <a:ext uri="{FF2B5EF4-FFF2-40B4-BE49-F238E27FC236}">
                <a16:creationId xmlns:a16="http://schemas.microsoft.com/office/drawing/2014/main" id="{CC4748F0-745E-EB8D-B588-1B2A772C511C}"/>
              </a:ext>
            </a:extLst>
          </p:cNvPr>
          <p:cNvSpPr>
            <a:spLocks noGrp="1"/>
          </p:cNvSpPr>
          <p:nvPr>
            <p:ph type="sldNum" sz="quarter" idx="10"/>
          </p:nvPr>
        </p:nvSpPr>
        <p:spPr/>
        <p:txBody>
          <a:bodyPr/>
          <a:lstStyle/>
          <a:p>
            <a:pPr algn="r"/>
            <a:fld id="{EDFD0139-C9AB-4457-A630-2C0FF017D386}" type="slidenum">
              <a:rPr lang="zh-TW" altLang="en-US" smtClean="0"/>
              <a:pPr algn="r"/>
              <a:t>4</a:t>
            </a:fld>
            <a:endParaRPr lang="zh-TW" altLang="en-US" dirty="0"/>
          </a:p>
        </p:txBody>
      </p:sp>
    </p:spTree>
    <p:extLst>
      <p:ext uri="{BB962C8B-B14F-4D97-AF65-F5344CB8AC3E}">
        <p14:creationId xmlns:p14="http://schemas.microsoft.com/office/powerpoint/2010/main" val="79663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655CFF4-020C-2DF8-BDCA-510BEE551598}"/>
              </a:ext>
            </a:extLst>
          </p:cNvPr>
          <p:cNvSpPr>
            <a:spLocks noGrp="1"/>
          </p:cNvSpPr>
          <p:nvPr>
            <p:ph type="title"/>
          </p:nvPr>
        </p:nvSpPr>
        <p:spPr>
          <a:xfrm>
            <a:off x="8110536" y="645837"/>
            <a:ext cx="3709987" cy="475274"/>
          </a:xfrm>
        </p:spPr>
        <p:txBody>
          <a:bodyPr/>
          <a:lstStyle/>
          <a:p>
            <a:r>
              <a:rPr lang="en-US" altLang="zh-TW" dirty="0"/>
              <a:t>Moldex3D</a:t>
            </a:r>
            <a:endParaRPr lang="zh-TW" altLang="en-US" dirty="0"/>
          </a:p>
        </p:txBody>
      </p:sp>
      <p:sp>
        <p:nvSpPr>
          <p:cNvPr id="6" name="文字版面配置區 5">
            <a:extLst>
              <a:ext uri="{FF2B5EF4-FFF2-40B4-BE49-F238E27FC236}">
                <a16:creationId xmlns:a16="http://schemas.microsoft.com/office/drawing/2014/main" id="{EBEA381B-79C8-FBAC-F4F7-26AD06A89284}"/>
              </a:ext>
            </a:extLst>
          </p:cNvPr>
          <p:cNvSpPr>
            <a:spLocks noGrp="1"/>
          </p:cNvSpPr>
          <p:nvPr>
            <p:ph type="body" sz="quarter" idx="11"/>
          </p:nvPr>
        </p:nvSpPr>
        <p:spPr>
          <a:xfrm>
            <a:off x="8110536" y="1247077"/>
            <a:ext cx="3709987" cy="1123698"/>
          </a:xfrm>
        </p:spPr>
        <p:txBody>
          <a:bodyPr/>
          <a:lstStyle/>
          <a:p>
            <a:r>
              <a:rPr lang="en-US" altLang="zh-TW" sz="1400" dirty="0"/>
              <a:t>Moldex3D is the world leading CAE product for the plastics injection molding industry. With the best-in-class analysis technology, Moldex3D can help you simulate the widest application range of injection molding processes to optimize product design and manufacturability, shorten time-to-market, and maximize product ROI.</a:t>
            </a:r>
          </a:p>
        </p:txBody>
      </p:sp>
      <p:sp>
        <p:nvSpPr>
          <p:cNvPr id="8" name="文字方塊 7">
            <a:extLst>
              <a:ext uri="{FF2B5EF4-FFF2-40B4-BE49-F238E27FC236}">
                <a16:creationId xmlns:a16="http://schemas.microsoft.com/office/drawing/2014/main" id="{58C9AE0F-5682-6B5E-BF5F-21839C095B85}"/>
              </a:ext>
            </a:extLst>
          </p:cNvPr>
          <p:cNvSpPr txBox="1"/>
          <p:nvPr/>
        </p:nvSpPr>
        <p:spPr>
          <a:xfrm>
            <a:off x="8129294" y="2849338"/>
            <a:ext cx="3786042" cy="954107"/>
          </a:xfrm>
          <a:prstGeom prst="rect">
            <a:avLst/>
          </a:prstGeom>
          <a:noFill/>
        </p:spPr>
        <p:txBody>
          <a:bodyPr wrap="square">
            <a:spAutoFit/>
          </a:bodyPr>
          <a:lstStyle/>
          <a:p>
            <a:pPr marL="171450" indent="-171450">
              <a:buBlip>
                <a:blip r:embed="rId3"/>
              </a:buBlip>
            </a:pPr>
            <a:r>
              <a:rPr lang="en-US" altLang="zh-TW" sz="1400" dirty="0"/>
              <a:t>CAD-Embedded Pre-Processing</a:t>
            </a:r>
          </a:p>
          <a:p>
            <a:pPr marL="171450" indent="-171450">
              <a:buBlip>
                <a:blip r:embed="rId3"/>
              </a:buBlip>
            </a:pPr>
            <a:r>
              <a:rPr lang="en-US" altLang="zh-TW" sz="1400" dirty="0"/>
              <a:t>Superior Automatic 3D Mesh Engine</a:t>
            </a:r>
          </a:p>
          <a:p>
            <a:pPr marL="171450" indent="-171450">
              <a:buBlip>
                <a:blip r:embed="rId3"/>
              </a:buBlip>
            </a:pPr>
            <a:r>
              <a:rPr lang="en-US" altLang="zh-TW" sz="1400" dirty="0"/>
              <a:t>High Resolution 3D Mesh Technology</a:t>
            </a:r>
          </a:p>
          <a:p>
            <a:pPr marL="171450" indent="-171450">
              <a:buBlip>
                <a:blip r:embed="rId3"/>
              </a:buBlip>
            </a:pPr>
            <a:r>
              <a:rPr lang="en-US" altLang="zh-TW" sz="1400" dirty="0"/>
              <a:t>High Performance Parallel Computing</a:t>
            </a:r>
            <a:endParaRPr lang="zh-TW" altLang="en-US" sz="1400" dirty="0"/>
          </a:p>
        </p:txBody>
      </p:sp>
      <p:sp>
        <p:nvSpPr>
          <p:cNvPr id="2" name="投影片編號版面配置區 1">
            <a:extLst>
              <a:ext uri="{FF2B5EF4-FFF2-40B4-BE49-F238E27FC236}">
                <a16:creationId xmlns:a16="http://schemas.microsoft.com/office/drawing/2014/main" id="{77FFA80E-AEA7-11E3-6F5D-1FE1ECF52B2A}"/>
              </a:ext>
            </a:extLst>
          </p:cNvPr>
          <p:cNvSpPr>
            <a:spLocks noGrp="1"/>
          </p:cNvSpPr>
          <p:nvPr>
            <p:ph type="sldNum" sz="quarter" idx="12"/>
          </p:nvPr>
        </p:nvSpPr>
        <p:spPr/>
        <p:txBody>
          <a:bodyPr/>
          <a:lstStyle/>
          <a:p>
            <a:pPr algn="r"/>
            <a:fld id="{EDFD0139-C9AB-4457-A630-2C0FF017D386}" type="slidenum">
              <a:rPr lang="zh-TW" altLang="en-US" smtClean="0"/>
              <a:pPr algn="r"/>
              <a:t>5</a:t>
            </a:fld>
            <a:endParaRPr lang="zh-TW" altLang="en-US" dirty="0"/>
          </a:p>
        </p:txBody>
      </p:sp>
      <p:pic>
        <p:nvPicPr>
          <p:cNvPr id="11" name="圖片版面配置區 10">
            <a:extLst>
              <a:ext uri="{FF2B5EF4-FFF2-40B4-BE49-F238E27FC236}">
                <a16:creationId xmlns:a16="http://schemas.microsoft.com/office/drawing/2014/main" id="{336668FD-8EB3-54AF-ECEE-0AA65F58B64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020" b="8020"/>
          <a:stretch>
            <a:fillRect/>
          </a:stretch>
        </p:blipFill>
        <p:spPr/>
      </p:pic>
    </p:spTree>
    <p:extLst>
      <p:ext uri="{BB962C8B-B14F-4D97-AF65-F5344CB8AC3E}">
        <p14:creationId xmlns:p14="http://schemas.microsoft.com/office/powerpoint/2010/main" val="244130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874F381-370C-FA43-D542-D5409696FA97}"/>
              </a:ext>
            </a:extLst>
          </p:cNvPr>
          <p:cNvSpPr>
            <a:spLocks noGrp="1"/>
          </p:cNvSpPr>
          <p:nvPr>
            <p:ph type="title"/>
          </p:nvPr>
        </p:nvSpPr>
        <p:spPr>
          <a:xfrm>
            <a:off x="8127461" y="604054"/>
            <a:ext cx="3709987" cy="475274"/>
          </a:xfrm>
        </p:spPr>
        <p:txBody>
          <a:bodyPr/>
          <a:lstStyle/>
          <a:p>
            <a:r>
              <a:rPr lang="en-US" altLang="zh-TW" dirty="0"/>
              <a:t>IC Packaging</a:t>
            </a:r>
            <a:endParaRPr lang="zh-TW" altLang="en-US" dirty="0"/>
          </a:p>
        </p:txBody>
      </p:sp>
      <p:sp>
        <p:nvSpPr>
          <p:cNvPr id="8" name="文字版面配置區 7">
            <a:extLst>
              <a:ext uri="{FF2B5EF4-FFF2-40B4-BE49-F238E27FC236}">
                <a16:creationId xmlns:a16="http://schemas.microsoft.com/office/drawing/2014/main" id="{7862DD55-C3F9-807C-6282-7015A1FCF5B7}"/>
              </a:ext>
            </a:extLst>
          </p:cNvPr>
          <p:cNvSpPr>
            <a:spLocks noGrp="1"/>
          </p:cNvSpPr>
          <p:nvPr>
            <p:ph type="body" sz="quarter" idx="11"/>
          </p:nvPr>
        </p:nvSpPr>
        <p:spPr>
          <a:xfrm>
            <a:off x="8110535" y="1221005"/>
            <a:ext cx="3743840" cy="614070"/>
          </a:xfrm>
        </p:spPr>
        <p:txBody>
          <a:bodyPr/>
          <a:lstStyle/>
          <a:p>
            <a:r>
              <a:rPr lang="en-US" altLang="zh-TW" sz="1400" dirty="0"/>
              <a:t>Moldex3D IC Packaging provides a complete series of molding solutions, and supports comprehensive solutions such as : </a:t>
            </a:r>
            <a:endParaRPr lang="zh-TW" altLang="en-US" sz="1400" dirty="0"/>
          </a:p>
        </p:txBody>
      </p:sp>
      <p:sp>
        <p:nvSpPr>
          <p:cNvPr id="11" name="文字方塊 10">
            <a:extLst>
              <a:ext uri="{FF2B5EF4-FFF2-40B4-BE49-F238E27FC236}">
                <a16:creationId xmlns:a16="http://schemas.microsoft.com/office/drawing/2014/main" id="{B4312250-98D9-FFDD-CEB5-26ED8964AF1F}"/>
              </a:ext>
            </a:extLst>
          </p:cNvPr>
          <p:cNvSpPr txBox="1"/>
          <p:nvPr/>
        </p:nvSpPr>
        <p:spPr>
          <a:xfrm>
            <a:off x="8133984" y="1917405"/>
            <a:ext cx="3786042" cy="1600438"/>
          </a:xfrm>
          <a:prstGeom prst="rect">
            <a:avLst/>
          </a:prstGeom>
          <a:noFill/>
        </p:spPr>
        <p:txBody>
          <a:bodyPr wrap="square">
            <a:spAutoFit/>
          </a:bodyPr>
          <a:lstStyle/>
          <a:p>
            <a:pPr marL="171450" indent="-171450">
              <a:buBlip>
                <a:blip r:embed="rId2"/>
              </a:buBlip>
            </a:pPr>
            <a:r>
              <a:rPr lang="en-US" altLang="zh-TW" sz="1400" dirty="0"/>
              <a:t>Transfer Molding</a:t>
            </a:r>
          </a:p>
          <a:p>
            <a:pPr marL="171450" indent="-171450">
              <a:buBlip>
                <a:blip r:embed="rId2"/>
              </a:buBlip>
            </a:pPr>
            <a:r>
              <a:rPr lang="en-US" altLang="zh-TW" sz="1400" dirty="0"/>
              <a:t>Molded Underfill</a:t>
            </a:r>
          </a:p>
          <a:p>
            <a:pPr marL="171450" indent="-171450">
              <a:buBlip>
                <a:blip r:embed="rId2"/>
              </a:buBlip>
            </a:pPr>
            <a:r>
              <a:rPr lang="en-US" altLang="zh-TW" sz="1400" dirty="0"/>
              <a:t>Capillary Underfill (CUF)</a:t>
            </a:r>
          </a:p>
          <a:p>
            <a:pPr marL="171450" indent="-171450">
              <a:buBlip>
                <a:blip r:embed="rId2"/>
              </a:buBlip>
            </a:pPr>
            <a:r>
              <a:rPr lang="en-US" altLang="zh-TW" sz="1400" dirty="0"/>
              <a:t>Compression Molding</a:t>
            </a:r>
          </a:p>
          <a:p>
            <a:pPr marL="171450" indent="-171450">
              <a:buBlip>
                <a:blip r:embed="rId2"/>
              </a:buBlip>
            </a:pPr>
            <a:r>
              <a:rPr lang="en-US" altLang="zh-TW" sz="1400" dirty="0"/>
              <a:t>Embedded Wafer Level Package (EMWLP)</a:t>
            </a:r>
          </a:p>
          <a:p>
            <a:pPr marL="171450" indent="-171450">
              <a:buBlip>
                <a:blip r:embed="rId2"/>
              </a:buBlip>
            </a:pPr>
            <a:r>
              <a:rPr lang="en-US" altLang="zh-TW" sz="1400" dirty="0"/>
              <a:t>No Flow Underfill (NFU)</a:t>
            </a:r>
          </a:p>
          <a:p>
            <a:pPr marL="171450" indent="-171450">
              <a:buBlip>
                <a:blip r:embed="rId2"/>
              </a:buBlip>
            </a:pPr>
            <a:r>
              <a:rPr lang="en-US" altLang="zh-TW" sz="1400" dirty="0"/>
              <a:t>Non Conductive Paste (NCP)</a:t>
            </a:r>
            <a:endParaRPr lang="zh-TW" altLang="en-US" sz="1400" dirty="0"/>
          </a:p>
        </p:txBody>
      </p:sp>
      <p:sp>
        <p:nvSpPr>
          <p:cNvPr id="12" name="文字版面配置區 7">
            <a:extLst>
              <a:ext uri="{FF2B5EF4-FFF2-40B4-BE49-F238E27FC236}">
                <a16:creationId xmlns:a16="http://schemas.microsoft.com/office/drawing/2014/main" id="{65738041-67DF-75A7-9452-EA84EC7F8BB2}"/>
              </a:ext>
            </a:extLst>
          </p:cNvPr>
          <p:cNvSpPr txBox="1">
            <a:spLocks/>
          </p:cNvSpPr>
          <p:nvPr/>
        </p:nvSpPr>
        <p:spPr>
          <a:xfrm>
            <a:off x="8129291" y="3701602"/>
            <a:ext cx="3743840" cy="8625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1400" dirty="0"/>
              <a:t>Auto meshing function supports for user to complete encapsulation analysis more easily. User also can adopt advanced manual meshing for more complex component like undercut-shaped lead frame.</a:t>
            </a:r>
          </a:p>
          <a:p>
            <a:endParaRPr lang="zh-TW" altLang="en-US" sz="1400" dirty="0"/>
          </a:p>
        </p:txBody>
      </p:sp>
      <p:sp>
        <p:nvSpPr>
          <p:cNvPr id="2" name="投影片編號版面配置區 1">
            <a:extLst>
              <a:ext uri="{FF2B5EF4-FFF2-40B4-BE49-F238E27FC236}">
                <a16:creationId xmlns:a16="http://schemas.microsoft.com/office/drawing/2014/main" id="{2A15CC77-21EA-275E-EE94-2A7F3014D1EB}"/>
              </a:ext>
            </a:extLst>
          </p:cNvPr>
          <p:cNvSpPr>
            <a:spLocks noGrp="1"/>
          </p:cNvSpPr>
          <p:nvPr>
            <p:ph type="sldNum" sz="quarter" idx="12"/>
          </p:nvPr>
        </p:nvSpPr>
        <p:spPr/>
        <p:txBody>
          <a:bodyPr/>
          <a:lstStyle/>
          <a:p>
            <a:pPr algn="r"/>
            <a:fld id="{EDFD0139-C9AB-4457-A630-2C0FF017D386}" type="slidenum">
              <a:rPr lang="zh-TW" altLang="en-US" smtClean="0"/>
              <a:pPr algn="r"/>
              <a:t>6</a:t>
            </a:fld>
            <a:endParaRPr lang="zh-TW" altLang="en-US" dirty="0"/>
          </a:p>
        </p:txBody>
      </p:sp>
      <p:pic>
        <p:nvPicPr>
          <p:cNvPr id="19" name="圖片版面配置區 18" descr="一張含有 電子產品, 電子工程, 電路 的圖片&#10;&#10;自動產生的描述">
            <a:extLst>
              <a:ext uri="{FF2B5EF4-FFF2-40B4-BE49-F238E27FC236}">
                <a16:creationId xmlns:a16="http://schemas.microsoft.com/office/drawing/2014/main" id="{E856EE0D-9828-9B67-C78E-CDCC245185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319" b="20319"/>
          <a:stretch>
            <a:fillRect/>
          </a:stretch>
        </p:blipFill>
        <p:spPr/>
      </p:pic>
    </p:spTree>
    <p:extLst>
      <p:ext uri="{BB962C8B-B14F-4D97-AF65-F5344CB8AC3E}">
        <p14:creationId xmlns:p14="http://schemas.microsoft.com/office/powerpoint/2010/main" val="331151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671899-F373-40AF-98F7-047AB5B53CBE}"/>
              </a:ext>
            </a:extLst>
          </p:cNvPr>
          <p:cNvSpPr>
            <a:spLocks noGrp="1"/>
          </p:cNvSpPr>
          <p:nvPr>
            <p:ph type="title"/>
          </p:nvPr>
        </p:nvSpPr>
        <p:spPr>
          <a:xfrm>
            <a:off x="8110536" y="584146"/>
            <a:ext cx="3709987" cy="475274"/>
          </a:xfrm>
        </p:spPr>
        <p:txBody>
          <a:bodyPr/>
          <a:lstStyle/>
          <a:p>
            <a:r>
              <a:rPr lang="en-US" altLang="zh-TW" dirty="0"/>
              <a:t>Composite Molding</a:t>
            </a:r>
          </a:p>
        </p:txBody>
      </p:sp>
      <p:pic>
        <p:nvPicPr>
          <p:cNvPr id="8" name="圖片版面配置區 7" descr="一張含有 黃色, 室外, 運輸, 亮 的圖片&#10;&#10;自動產生的描述">
            <a:extLst>
              <a:ext uri="{FF2B5EF4-FFF2-40B4-BE49-F238E27FC236}">
                <a16:creationId xmlns:a16="http://schemas.microsoft.com/office/drawing/2014/main" id="{353873CB-E5A6-3474-E8AE-32A58B1603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122" r="10122"/>
          <a:stretch>
            <a:fillRect/>
          </a:stretch>
        </p:blipFill>
        <p:spPr>
          <a:xfrm>
            <a:off x="0" y="4388"/>
            <a:ext cx="7650291" cy="6445717"/>
          </a:xfrm>
        </p:spPr>
      </p:pic>
      <p:sp>
        <p:nvSpPr>
          <p:cNvPr id="4" name="文字版面配置區 3">
            <a:extLst>
              <a:ext uri="{FF2B5EF4-FFF2-40B4-BE49-F238E27FC236}">
                <a16:creationId xmlns:a16="http://schemas.microsoft.com/office/drawing/2014/main" id="{F9F6BEEB-4CCA-4614-8607-86C3F2E61A9A}"/>
              </a:ext>
            </a:extLst>
          </p:cNvPr>
          <p:cNvSpPr>
            <a:spLocks noGrp="1"/>
          </p:cNvSpPr>
          <p:nvPr>
            <p:ph type="body" sz="quarter" idx="11"/>
          </p:nvPr>
        </p:nvSpPr>
        <p:spPr>
          <a:xfrm>
            <a:off x="8110536" y="1156794"/>
            <a:ext cx="3786042" cy="2867026"/>
          </a:xfrm>
        </p:spPr>
        <p:txBody>
          <a:bodyPr/>
          <a:lstStyle/>
          <a:p>
            <a:r>
              <a:rPr lang="en-US" altLang="zh-TW" sz="1400" dirty="0"/>
              <a:t>Moldex3D Composite</a:t>
            </a:r>
            <a:r>
              <a:rPr lang="zh-TW" altLang="en-US" sz="1400" dirty="0"/>
              <a:t> </a:t>
            </a:r>
            <a:r>
              <a:rPr lang="en-US" altLang="zh-TW" sz="1400" dirty="0"/>
              <a:t>provides various realistic 3D simulation solutions for the composite molding process, such as short &amp; long fiber injection molding, SMC/BMC/GMT/D-LFT compression molding, various RTM (Vacuum RTM, High Pressure RTM, Wet RTM) and Hybrid molding, etc.</a:t>
            </a:r>
          </a:p>
        </p:txBody>
      </p:sp>
      <p:sp>
        <p:nvSpPr>
          <p:cNvPr id="9" name="文字方塊 8">
            <a:extLst>
              <a:ext uri="{FF2B5EF4-FFF2-40B4-BE49-F238E27FC236}">
                <a16:creationId xmlns:a16="http://schemas.microsoft.com/office/drawing/2014/main" id="{FA44473A-3947-5DFD-3B66-8C86214E5CFC}"/>
              </a:ext>
            </a:extLst>
          </p:cNvPr>
          <p:cNvSpPr txBox="1"/>
          <p:nvPr/>
        </p:nvSpPr>
        <p:spPr>
          <a:xfrm>
            <a:off x="8133984" y="2508128"/>
            <a:ext cx="3786042" cy="1384995"/>
          </a:xfrm>
          <a:prstGeom prst="rect">
            <a:avLst/>
          </a:prstGeom>
          <a:noFill/>
        </p:spPr>
        <p:txBody>
          <a:bodyPr wrap="square">
            <a:spAutoFit/>
          </a:bodyPr>
          <a:lstStyle/>
          <a:p>
            <a:pPr marL="171450" indent="-171450">
              <a:buBlip>
                <a:blip r:embed="rId4"/>
              </a:buBlip>
            </a:pPr>
            <a:r>
              <a:rPr lang="en-US" altLang="zh-TW" sz="1400" dirty="0"/>
              <a:t>Fiber Orientation Prediction</a:t>
            </a:r>
          </a:p>
          <a:p>
            <a:pPr marL="171450" indent="-171450">
              <a:buBlip>
                <a:blip r:embed="rId4"/>
              </a:buBlip>
            </a:pPr>
            <a:r>
              <a:rPr lang="en-US" altLang="zh-TW" sz="1400" dirty="0"/>
              <a:t>Resin Transfer Molding</a:t>
            </a:r>
          </a:p>
          <a:p>
            <a:pPr marL="171450" indent="-171450">
              <a:buBlip>
                <a:blip r:embed="rId4"/>
              </a:buBlip>
            </a:pPr>
            <a:r>
              <a:rPr lang="en-US" altLang="zh-TW" sz="1400" dirty="0"/>
              <a:t>SMC/BMC/GMT/D-LFT Compression Molding</a:t>
            </a:r>
          </a:p>
          <a:p>
            <a:pPr marL="171450" indent="-171450">
              <a:buBlip>
                <a:blip r:embed="rId4"/>
              </a:buBlip>
            </a:pPr>
            <a:r>
              <a:rPr lang="en-US" altLang="zh-TW" sz="1400" dirty="0"/>
              <a:t>Material Characterization</a:t>
            </a:r>
          </a:p>
          <a:p>
            <a:pPr marL="171450" indent="-171450">
              <a:buBlip>
                <a:blip r:embed="rId4"/>
              </a:buBlip>
            </a:pPr>
            <a:r>
              <a:rPr lang="en-US" altLang="zh-TW" sz="1400" dirty="0"/>
              <a:t>FEA Interface/Micromechanics Interface</a:t>
            </a:r>
          </a:p>
          <a:p>
            <a:pPr marL="171450" indent="-171450">
              <a:buBlip>
                <a:blip r:embed="rId4"/>
              </a:buBlip>
            </a:pPr>
            <a:r>
              <a:rPr lang="en-US" altLang="zh-TW" sz="1400" dirty="0"/>
              <a:t>Moldex3D </a:t>
            </a:r>
            <a:r>
              <a:rPr lang="en-US" altLang="zh-TW" sz="1400" dirty="0" err="1"/>
              <a:t>Digimat</a:t>
            </a:r>
            <a:r>
              <a:rPr lang="en-US" altLang="zh-TW" sz="1400" dirty="0"/>
              <a:t>-RP</a:t>
            </a:r>
            <a:endParaRPr lang="zh-TW" altLang="en-US" sz="1400" dirty="0"/>
          </a:p>
        </p:txBody>
      </p:sp>
      <p:sp>
        <p:nvSpPr>
          <p:cNvPr id="3" name="投影片編號版面配置區 2">
            <a:extLst>
              <a:ext uri="{FF2B5EF4-FFF2-40B4-BE49-F238E27FC236}">
                <a16:creationId xmlns:a16="http://schemas.microsoft.com/office/drawing/2014/main" id="{12C94578-5550-AC94-A035-D1E7D31BCB37}"/>
              </a:ext>
            </a:extLst>
          </p:cNvPr>
          <p:cNvSpPr>
            <a:spLocks noGrp="1"/>
          </p:cNvSpPr>
          <p:nvPr>
            <p:ph type="sldNum" sz="quarter" idx="12"/>
          </p:nvPr>
        </p:nvSpPr>
        <p:spPr/>
        <p:txBody>
          <a:bodyPr/>
          <a:lstStyle/>
          <a:p>
            <a:pPr algn="r"/>
            <a:fld id="{EDFD0139-C9AB-4457-A630-2C0FF017D386}" type="slidenum">
              <a:rPr lang="zh-TW" altLang="en-US" smtClean="0"/>
              <a:pPr algn="r"/>
              <a:t>7</a:t>
            </a:fld>
            <a:endParaRPr lang="zh-TW" altLang="en-US" dirty="0"/>
          </a:p>
        </p:txBody>
      </p:sp>
    </p:spTree>
    <p:extLst>
      <p:ext uri="{BB962C8B-B14F-4D97-AF65-F5344CB8AC3E}">
        <p14:creationId xmlns:p14="http://schemas.microsoft.com/office/powerpoint/2010/main" val="1995926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F044DC9A-1E8E-FB49-603E-BE616513754B}"/>
              </a:ext>
            </a:extLst>
          </p:cNvPr>
          <p:cNvSpPr>
            <a:spLocks noGrp="1"/>
          </p:cNvSpPr>
          <p:nvPr>
            <p:ph type="title"/>
          </p:nvPr>
        </p:nvSpPr>
        <p:spPr>
          <a:xfrm>
            <a:off x="8110536" y="583274"/>
            <a:ext cx="3709987" cy="475274"/>
          </a:xfrm>
        </p:spPr>
        <p:txBody>
          <a:bodyPr/>
          <a:lstStyle/>
          <a:p>
            <a:r>
              <a:rPr lang="en-US" altLang="zh-TW" dirty="0"/>
              <a:t>SYNC</a:t>
            </a:r>
            <a:endParaRPr lang="zh-TW" altLang="en-US" dirty="0"/>
          </a:p>
        </p:txBody>
      </p:sp>
      <p:pic>
        <p:nvPicPr>
          <p:cNvPr id="8" name="圖片版面配置區 7">
            <a:extLst>
              <a:ext uri="{FF2B5EF4-FFF2-40B4-BE49-F238E27FC236}">
                <a16:creationId xmlns:a16="http://schemas.microsoft.com/office/drawing/2014/main" id="{CB90DFA3-CBDE-E047-CF27-92A3A6DA172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87" r="387"/>
          <a:stretch>
            <a:fillRect/>
          </a:stretch>
        </p:blipFill>
        <p:spPr/>
      </p:pic>
      <p:sp>
        <p:nvSpPr>
          <p:cNvPr id="6" name="文字版面配置區 5">
            <a:extLst>
              <a:ext uri="{FF2B5EF4-FFF2-40B4-BE49-F238E27FC236}">
                <a16:creationId xmlns:a16="http://schemas.microsoft.com/office/drawing/2014/main" id="{5D7C39A3-F095-A896-9386-888634797524}"/>
              </a:ext>
            </a:extLst>
          </p:cNvPr>
          <p:cNvSpPr>
            <a:spLocks noGrp="1"/>
          </p:cNvSpPr>
          <p:nvPr>
            <p:ph type="body" sz="quarter" idx="11"/>
          </p:nvPr>
        </p:nvSpPr>
        <p:spPr>
          <a:xfrm>
            <a:off x="8110536" y="1184514"/>
            <a:ext cx="3709987" cy="2867026"/>
          </a:xfrm>
        </p:spPr>
        <p:txBody>
          <a:bodyPr/>
          <a:lstStyle/>
          <a:p>
            <a:r>
              <a:rPr lang="en-US" altLang="zh-TW" sz="1400" dirty="0"/>
              <a:t>Moldex3D SYNC lets the users experience superior integrated CAD-to-CAE workflow which considers the balance between cost savings and manufacturing efficiency for users.</a:t>
            </a:r>
          </a:p>
          <a:p>
            <a:r>
              <a:rPr lang="en-US" altLang="zh-TW" sz="1400" dirty="0"/>
              <a:t>The intuitive workflow allows direct access to CAD systems for model designs, performs complete product evaluation, perfectly simplifies the complicated model preparation, and requires no additional learning cost to process CAD models seamlessly with no worries for the data lost and tolerance problems.</a:t>
            </a:r>
          </a:p>
        </p:txBody>
      </p:sp>
      <p:sp>
        <p:nvSpPr>
          <p:cNvPr id="2" name="投影片編號版面配置區 1">
            <a:extLst>
              <a:ext uri="{FF2B5EF4-FFF2-40B4-BE49-F238E27FC236}">
                <a16:creationId xmlns:a16="http://schemas.microsoft.com/office/drawing/2014/main" id="{5E9274A2-75E8-CD21-568D-021C32ADF45B}"/>
              </a:ext>
            </a:extLst>
          </p:cNvPr>
          <p:cNvSpPr>
            <a:spLocks noGrp="1"/>
          </p:cNvSpPr>
          <p:nvPr>
            <p:ph type="sldNum" sz="quarter" idx="12"/>
          </p:nvPr>
        </p:nvSpPr>
        <p:spPr/>
        <p:txBody>
          <a:bodyPr/>
          <a:lstStyle/>
          <a:p>
            <a:pPr algn="r"/>
            <a:fld id="{EDFD0139-C9AB-4457-A630-2C0FF017D386}" type="slidenum">
              <a:rPr lang="zh-TW" altLang="en-US" smtClean="0"/>
              <a:pPr algn="r"/>
              <a:t>8</a:t>
            </a:fld>
            <a:endParaRPr lang="zh-TW" altLang="en-US" dirty="0"/>
          </a:p>
        </p:txBody>
      </p:sp>
    </p:spTree>
    <p:extLst>
      <p:ext uri="{BB962C8B-B14F-4D97-AF65-F5344CB8AC3E}">
        <p14:creationId xmlns:p14="http://schemas.microsoft.com/office/powerpoint/2010/main" val="336377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A007875-27EA-9863-E854-257C68B88C4B}"/>
              </a:ext>
            </a:extLst>
          </p:cNvPr>
          <p:cNvSpPr>
            <a:spLocks noGrp="1"/>
          </p:cNvSpPr>
          <p:nvPr>
            <p:ph type="title"/>
          </p:nvPr>
        </p:nvSpPr>
        <p:spPr>
          <a:xfrm>
            <a:off x="8110536" y="602757"/>
            <a:ext cx="3709987" cy="475274"/>
          </a:xfrm>
        </p:spPr>
        <p:txBody>
          <a:bodyPr/>
          <a:lstStyle/>
          <a:p>
            <a:r>
              <a:rPr lang="en-US" altLang="zh-TW" dirty="0" err="1"/>
              <a:t>iSLM</a:t>
            </a:r>
            <a:endParaRPr lang="zh-TW" altLang="en-US" dirty="0"/>
          </a:p>
        </p:txBody>
      </p:sp>
      <p:pic>
        <p:nvPicPr>
          <p:cNvPr id="8" name="圖片版面配置區 7">
            <a:extLst>
              <a:ext uri="{FF2B5EF4-FFF2-40B4-BE49-F238E27FC236}">
                <a16:creationId xmlns:a16="http://schemas.microsoft.com/office/drawing/2014/main" id="{DBD69971-EFD8-F70B-3CAA-D5D28ED24F5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87" r="387"/>
          <a:stretch>
            <a:fillRect/>
          </a:stretch>
        </p:blipFill>
        <p:spPr/>
      </p:pic>
      <p:sp>
        <p:nvSpPr>
          <p:cNvPr id="6" name="文字版面配置區 5">
            <a:extLst>
              <a:ext uri="{FF2B5EF4-FFF2-40B4-BE49-F238E27FC236}">
                <a16:creationId xmlns:a16="http://schemas.microsoft.com/office/drawing/2014/main" id="{20658D1D-D044-D38C-D6D8-540636F470D7}"/>
              </a:ext>
            </a:extLst>
          </p:cNvPr>
          <p:cNvSpPr>
            <a:spLocks noGrp="1"/>
          </p:cNvSpPr>
          <p:nvPr>
            <p:ph type="body" sz="quarter" idx="11"/>
          </p:nvPr>
        </p:nvSpPr>
        <p:spPr>
          <a:xfrm>
            <a:off x="8110537" y="1192330"/>
            <a:ext cx="3645366" cy="2867026"/>
          </a:xfrm>
        </p:spPr>
        <p:txBody>
          <a:bodyPr/>
          <a:lstStyle/>
          <a:p>
            <a:r>
              <a:rPr lang="en-US" altLang="zh-TW" sz="1400" dirty="0" err="1"/>
              <a:t>iSLM</a:t>
            </a:r>
            <a:r>
              <a:rPr lang="en-US" altLang="zh-TW" sz="1400" dirty="0"/>
              <a:t> (intelligent Simulation Lifecycle Management) is an intelligent and interactive data management platform designed specifically for plastic engineering companies. It records and visualizes every phase of the mold development data online. With </a:t>
            </a:r>
            <a:r>
              <a:rPr lang="en-US" altLang="zh-TW" sz="1400" dirty="0" err="1"/>
              <a:t>iSLM</a:t>
            </a:r>
            <a:r>
              <a:rPr lang="en-US" altLang="zh-TW" sz="1400" dirty="0"/>
              <a:t>, workflow information can be shared across departments to reduce communication gap and improve teamwork</a:t>
            </a:r>
            <a:r>
              <a:rPr lang="zh-TW" altLang="en-US" sz="1400" dirty="0"/>
              <a:t> </a:t>
            </a:r>
            <a:r>
              <a:rPr lang="en-US" altLang="zh-TW" sz="1400" dirty="0"/>
              <a:t>efficiency.</a:t>
            </a:r>
            <a:endParaRPr lang="zh-TW" altLang="en-US" sz="1400" dirty="0"/>
          </a:p>
        </p:txBody>
      </p:sp>
      <p:sp>
        <p:nvSpPr>
          <p:cNvPr id="2" name="投影片編號版面配置區 1">
            <a:extLst>
              <a:ext uri="{FF2B5EF4-FFF2-40B4-BE49-F238E27FC236}">
                <a16:creationId xmlns:a16="http://schemas.microsoft.com/office/drawing/2014/main" id="{0E1284E4-090F-600A-CFC4-D689F4D418FB}"/>
              </a:ext>
            </a:extLst>
          </p:cNvPr>
          <p:cNvSpPr>
            <a:spLocks noGrp="1"/>
          </p:cNvSpPr>
          <p:nvPr>
            <p:ph type="sldNum" sz="quarter" idx="12"/>
          </p:nvPr>
        </p:nvSpPr>
        <p:spPr/>
        <p:txBody>
          <a:bodyPr/>
          <a:lstStyle/>
          <a:p>
            <a:pPr algn="r"/>
            <a:fld id="{EDFD0139-C9AB-4457-A630-2C0FF017D386}" type="slidenum">
              <a:rPr lang="zh-TW" altLang="en-US" smtClean="0"/>
              <a:pPr algn="r"/>
              <a:t>9</a:t>
            </a:fld>
            <a:endParaRPr lang="zh-TW" altLang="en-US" dirty="0"/>
          </a:p>
        </p:txBody>
      </p:sp>
    </p:spTree>
    <p:extLst>
      <p:ext uri="{BB962C8B-B14F-4D97-AF65-F5344CB8AC3E}">
        <p14:creationId xmlns:p14="http://schemas.microsoft.com/office/powerpoint/2010/main" val="3996160920"/>
      </p:ext>
    </p:extLst>
  </p:cSld>
  <p:clrMapOvr>
    <a:masterClrMapping/>
  </p:clrMapOvr>
</p:sld>
</file>

<file path=ppt/theme/theme1.xml><?xml version="1.0" encoding="utf-8"?>
<a:theme xmlns:a="http://schemas.openxmlformats.org/drawingml/2006/main" name="1_封面">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內頁">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2">
      <a:majorFont>
        <a:latin typeface="Calibri Light"/>
        <a:ea typeface="微軟正黑體"/>
        <a:cs typeface=""/>
      </a:majorFont>
      <a:minorFont>
        <a:latin typeface="Calibri"/>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章節">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封底">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56082</TotalTime>
  <Words>873</Words>
  <Application>Microsoft Office PowerPoint</Application>
  <PresentationFormat>寬螢幕</PresentationFormat>
  <Paragraphs>94</Paragraphs>
  <Slides>14</Slides>
  <Notes>9</Notes>
  <HiddenSlides>0</HiddenSlides>
  <MMClips>0</MMClips>
  <ScaleCrop>false</ScaleCrop>
  <HeadingPairs>
    <vt:vector size="6" baseType="variant">
      <vt:variant>
        <vt:lpstr>使用字型</vt:lpstr>
      </vt:variant>
      <vt:variant>
        <vt:i4>5</vt:i4>
      </vt:variant>
      <vt:variant>
        <vt:lpstr>佈景主題</vt:lpstr>
      </vt:variant>
      <vt:variant>
        <vt:i4>4</vt:i4>
      </vt:variant>
      <vt:variant>
        <vt:lpstr>投影片標題</vt:lpstr>
      </vt:variant>
      <vt:variant>
        <vt:i4>14</vt:i4>
      </vt:variant>
    </vt:vector>
  </HeadingPairs>
  <TitlesOfParts>
    <vt:vector size="23" baseType="lpstr">
      <vt:lpstr>微軟正黑體</vt:lpstr>
      <vt:lpstr>Arial</vt:lpstr>
      <vt:lpstr>Calibri</vt:lpstr>
      <vt:lpstr>Lato Black</vt:lpstr>
      <vt:lpstr>Wingdings</vt:lpstr>
      <vt:lpstr>1_封面</vt:lpstr>
      <vt:lpstr>內頁</vt:lpstr>
      <vt:lpstr>章節</vt:lpstr>
      <vt:lpstr>封底</vt:lpstr>
      <vt:lpstr>CoreTech System</vt:lpstr>
      <vt:lpstr>PowerPoint 簡報</vt:lpstr>
      <vt:lpstr>Businesses and Services</vt:lpstr>
      <vt:lpstr>PowerPoint 簡報</vt:lpstr>
      <vt:lpstr>Moldex3D</vt:lpstr>
      <vt:lpstr>IC Packaging</vt:lpstr>
      <vt:lpstr>Composite Molding</vt:lpstr>
      <vt:lpstr>SYNC</vt:lpstr>
      <vt:lpstr>iSLM</vt:lpstr>
      <vt:lpstr>University</vt:lpstr>
      <vt:lpstr>Material Hub Cloud (MHC)</vt:lpstr>
      <vt:lpstr>Material  Characterization</vt:lpstr>
      <vt:lpstr>Machine Characterization</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Irene Chen</dc:creator>
  <cp:lastModifiedBy>Livia Lai</cp:lastModifiedBy>
  <cp:revision>564</cp:revision>
  <dcterms:created xsi:type="dcterms:W3CDTF">2021-01-29T08:46:50Z</dcterms:created>
  <dcterms:modified xsi:type="dcterms:W3CDTF">2024-05-09T07:12:13Z</dcterms:modified>
</cp:coreProperties>
</file>